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373" r:id="rId2"/>
    <p:sldId id="375" r:id="rId3"/>
    <p:sldId id="337" r:id="rId4"/>
    <p:sldId id="376" r:id="rId5"/>
    <p:sldId id="377" r:id="rId6"/>
    <p:sldId id="272" r:id="rId7"/>
    <p:sldId id="271" r:id="rId8"/>
    <p:sldId id="273" r:id="rId9"/>
    <p:sldId id="260" r:id="rId10"/>
    <p:sldId id="378" r:id="rId11"/>
    <p:sldId id="379" r:id="rId12"/>
    <p:sldId id="361" r:id="rId13"/>
    <p:sldId id="279" r:id="rId14"/>
    <p:sldId id="380" r:id="rId15"/>
    <p:sldId id="381" r:id="rId16"/>
    <p:sldId id="383" r:id="rId17"/>
    <p:sldId id="382" r:id="rId18"/>
    <p:sldId id="384" r:id="rId19"/>
    <p:sldId id="362" r:id="rId20"/>
    <p:sldId id="280" r:id="rId21"/>
    <p:sldId id="282" r:id="rId22"/>
    <p:sldId id="332" r:id="rId23"/>
    <p:sldId id="311" r:id="rId24"/>
    <p:sldId id="314" r:id="rId25"/>
    <p:sldId id="331" r:id="rId26"/>
    <p:sldId id="330" r:id="rId27"/>
    <p:sldId id="322" r:id="rId28"/>
    <p:sldId id="286" r:id="rId29"/>
    <p:sldId id="287" r:id="rId30"/>
    <p:sldId id="288" r:id="rId31"/>
    <p:sldId id="363" r:id="rId32"/>
    <p:sldId id="315" r:id="rId33"/>
    <p:sldId id="333" r:id="rId34"/>
    <p:sldId id="297" r:id="rId35"/>
    <p:sldId id="294" r:id="rId36"/>
    <p:sldId id="298" r:id="rId37"/>
    <p:sldId id="318" r:id="rId38"/>
    <p:sldId id="369" r:id="rId39"/>
    <p:sldId id="364" r:id="rId40"/>
    <p:sldId id="371" r:id="rId41"/>
    <p:sldId id="370" r:id="rId42"/>
    <p:sldId id="339" r:id="rId43"/>
    <p:sldId id="301" r:id="rId44"/>
    <p:sldId id="302" r:id="rId45"/>
    <p:sldId id="329" r:id="rId46"/>
    <p:sldId id="303" r:id="rId47"/>
    <p:sldId id="365" r:id="rId48"/>
    <p:sldId id="309" r:id="rId49"/>
    <p:sldId id="305" r:id="rId50"/>
    <p:sldId id="307" r:id="rId51"/>
    <p:sldId id="324" r:id="rId52"/>
    <p:sldId id="366" r:id="rId53"/>
  </p:sldIdLst>
  <p:sldSz cx="12169775" cy="6859588"/>
  <p:notesSz cx="6858000" cy="9144000"/>
  <p:custDataLst>
    <p:tags r:id="rId56"/>
  </p:custDataLst>
  <p:defaultTextStyle>
    <a:defPPr>
      <a:defRPr lang="zh-CN"/>
    </a:defPPr>
    <a:lvl1pPr marL="0" algn="l" defTabSz="1217591" rtl="0" eaLnBrk="1" latinLnBrk="0" hangingPunct="1">
      <a:defRPr sz="2400" kern="1200">
        <a:solidFill>
          <a:schemeClr val="tx1"/>
        </a:solidFill>
        <a:latin typeface="+mn-lt"/>
        <a:ea typeface="+mn-ea"/>
        <a:cs typeface="+mn-cs"/>
      </a:defRPr>
    </a:lvl1pPr>
    <a:lvl2pPr marL="608795" algn="l" defTabSz="1217591" rtl="0" eaLnBrk="1" latinLnBrk="0" hangingPunct="1">
      <a:defRPr sz="2400" kern="1200">
        <a:solidFill>
          <a:schemeClr val="tx1"/>
        </a:solidFill>
        <a:latin typeface="+mn-lt"/>
        <a:ea typeface="+mn-ea"/>
        <a:cs typeface="+mn-cs"/>
      </a:defRPr>
    </a:lvl2pPr>
    <a:lvl3pPr marL="1217591" algn="l" defTabSz="1217591" rtl="0" eaLnBrk="1" latinLnBrk="0" hangingPunct="1">
      <a:defRPr sz="2400" kern="1200">
        <a:solidFill>
          <a:schemeClr val="tx1"/>
        </a:solidFill>
        <a:latin typeface="+mn-lt"/>
        <a:ea typeface="+mn-ea"/>
        <a:cs typeface="+mn-cs"/>
      </a:defRPr>
    </a:lvl3pPr>
    <a:lvl4pPr marL="1826388" algn="l" defTabSz="1217591" rtl="0" eaLnBrk="1" latinLnBrk="0" hangingPunct="1">
      <a:defRPr sz="2400" kern="1200">
        <a:solidFill>
          <a:schemeClr val="tx1"/>
        </a:solidFill>
        <a:latin typeface="+mn-lt"/>
        <a:ea typeface="+mn-ea"/>
        <a:cs typeface="+mn-cs"/>
      </a:defRPr>
    </a:lvl4pPr>
    <a:lvl5pPr marL="2435183" algn="l" defTabSz="1217591" rtl="0" eaLnBrk="1" latinLnBrk="0" hangingPunct="1">
      <a:defRPr sz="2400" kern="1200">
        <a:solidFill>
          <a:schemeClr val="tx1"/>
        </a:solidFill>
        <a:latin typeface="+mn-lt"/>
        <a:ea typeface="+mn-ea"/>
        <a:cs typeface="+mn-cs"/>
      </a:defRPr>
    </a:lvl5pPr>
    <a:lvl6pPr marL="3043981" algn="l" defTabSz="1217591" rtl="0" eaLnBrk="1" latinLnBrk="0" hangingPunct="1">
      <a:defRPr sz="2400" kern="1200">
        <a:solidFill>
          <a:schemeClr val="tx1"/>
        </a:solidFill>
        <a:latin typeface="+mn-lt"/>
        <a:ea typeface="+mn-ea"/>
        <a:cs typeface="+mn-cs"/>
      </a:defRPr>
    </a:lvl6pPr>
    <a:lvl7pPr marL="3652776" algn="l" defTabSz="1217591" rtl="0" eaLnBrk="1" latinLnBrk="0" hangingPunct="1">
      <a:defRPr sz="2400" kern="1200">
        <a:solidFill>
          <a:schemeClr val="tx1"/>
        </a:solidFill>
        <a:latin typeface="+mn-lt"/>
        <a:ea typeface="+mn-ea"/>
        <a:cs typeface="+mn-cs"/>
      </a:defRPr>
    </a:lvl7pPr>
    <a:lvl8pPr marL="4261572" algn="l" defTabSz="1217591" rtl="0" eaLnBrk="1" latinLnBrk="0" hangingPunct="1">
      <a:defRPr sz="2400" kern="1200">
        <a:solidFill>
          <a:schemeClr val="tx1"/>
        </a:solidFill>
        <a:latin typeface="+mn-lt"/>
        <a:ea typeface="+mn-ea"/>
        <a:cs typeface="+mn-cs"/>
      </a:defRPr>
    </a:lvl8pPr>
    <a:lvl9pPr marL="4870369" algn="l" defTabSz="1217591"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3" userDrawn="1">
          <p15:clr>
            <a:srgbClr val="A4A3A4"/>
          </p15:clr>
        </p15:guide>
        <p15:guide id="2" pos="383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994"/>
    <a:srgbClr val="F05A43"/>
    <a:srgbClr val="FFFFFF"/>
    <a:srgbClr val="7B1B1B"/>
    <a:srgbClr val="3E0000"/>
    <a:srgbClr val="990033"/>
    <a:srgbClr val="AA0A0A"/>
    <a:srgbClr val="9A2222"/>
    <a:srgbClr val="861E1E"/>
    <a:srgbClr val="5C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49" autoAdjust="0"/>
  </p:normalViewPr>
  <p:slideViewPr>
    <p:cSldViewPr>
      <p:cViewPr>
        <p:scale>
          <a:sx n="50" d="100"/>
          <a:sy n="50" d="100"/>
        </p:scale>
        <p:origin x="1147" y="643"/>
      </p:cViewPr>
      <p:guideLst>
        <p:guide orient="horz" pos="2433"/>
        <p:guide pos="3833"/>
      </p:guideLst>
    </p:cSldViewPr>
  </p:slideViewPr>
  <p:notesTextViewPr>
    <p:cViewPr>
      <p:scale>
        <a:sx n="100" d="100"/>
        <a:sy n="100" d="100"/>
      </p:scale>
      <p:origin x="0" y="0"/>
    </p:cViewPr>
  </p:notesTextViewPr>
  <p:sorterViewPr>
    <p:cViewPr>
      <p:scale>
        <a:sx n="100" d="100"/>
        <a:sy n="100" d="100"/>
      </p:scale>
      <p:origin x="0" y="10474"/>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8E373A-E235-4E04-AFAA-C19560371F4A}" type="datetimeFigureOut">
              <a:rPr lang="zh-CN" altLang="en-US" smtClean="0"/>
              <a:pPr/>
              <a:t>2021/8/29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E8C935D-B584-44A0-B2E8-0EF643E55CAE}" type="slidenum">
              <a:rPr lang="zh-CN" altLang="en-US" smtClean="0"/>
              <a:pPr/>
              <a:t>‹#›</a:t>
            </a:fld>
            <a:endParaRPr lang="zh-CN" altLang="en-US"/>
          </a:p>
        </p:txBody>
      </p:sp>
    </p:spTree>
    <p:extLst>
      <p:ext uri="{BB962C8B-B14F-4D97-AF65-F5344CB8AC3E}">
        <p14:creationId xmlns:p14="http://schemas.microsoft.com/office/powerpoint/2010/main" val="3595682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21DE0-52E3-4C3E-871B-8390CB43649F}" type="datetimeFigureOut">
              <a:rPr lang="zh-CN" altLang="en-US" smtClean="0"/>
              <a:pPr/>
              <a:t>2021/8/29</a:t>
            </a:fld>
            <a:endParaRPr lang="zh-CN" altLang="en-US"/>
          </a:p>
        </p:txBody>
      </p:sp>
      <p:sp>
        <p:nvSpPr>
          <p:cNvPr id="4" name="幻灯片图像占位符 3"/>
          <p:cNvSpPr>
            <a:spLocks noGrp="1" noRot="1" noChangeAspect="1"/>
          </p:cNvSpPr>
          <p:nvPr>
            <p:ph type="sldImg" idx="2"/>
          </p:nvPr>
        </p:nvSpPr>
        <p:spPr>
          <a:xfrm>
            <a:off x="387350" y="685800"/>
            <a:ext cx="60833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EA0BA4-40FD-4B3F-A60C-23EAB0DE1537}" type="slidenum">
              <a:rPr lang="zh-CN" altLang="en-US" smtClean="0"/>
              <a:pPr/>
              <a:t>‹#›</a:t>
            </a:fld>
            <a:endParaRPr lang="zh-CN" altLang="en-US"/>
          </a:p>
        </p:txBody>
      </p:sp>
    </p:spTree>
    <p:extLst>
      <p:ext uri="{BB962C8B-B14F-4D97-AF65-F5344CB8AC3E}">
        <p14:creationId xmlns:p14="http://schemas.microsoft.com/office/powerpoint/2010/main" val="1030436476"/>
      </p:ext>
    </p:extLst>
  </p:cSld>
  <p:clrMap bg1="lt1" tx1="dk1" bg2="lt2" tx2="dk2" accent1="accent1" accent2="accent2" accent3="accent3" accent4="accent4" accent5="accent5" accent6="accent6" hlink="hlink" folHlink="folHlink"/>
  <p:notesStyle>
    <a:lvl1pPr marL="0" algn="l" defTabSz="1217591" rtl="0" eaLnBrk="1" latinLnBrk="0" hangingPunct="1">
      <a:defRPr sz="1600" kern="1200">
        <a:solidFill>
          <a:schemeClr val="tx1"/>
        </a:solidFill>
        <a:latin typeface="+mn-lt"/>
        <a:ea typeface="+mn-ea"/>
        <a:cs typeface="+mn-cs"/>
      </a:defRPr>
    </a:lvl1pPr>
    <a:lvl2pPr marL="608795" algn="l" defTabSz="1217591" rtl="0" eaLnBrk="1" latinLnBrk="0" hangingPunct="1">
      <a:defRPr sz="1600" kern="1200">
        <a:solidFill>
          <a:schemeClr val="tx1"/>
        </a:solidFill>
        <a:latin typeface="+mn-lt"/>
        <a:ea typeface="+mn-ea"/>
        <a:cs typeface="+mn-cs"/>
      </a:defRPr>
    </a:lvl2pPr>
    <a:lvl3pPr marL="1217591" algn="l" defTabSz="1217591" rtl="0" eaLnBrk="1" latinLnBrk="0" hangingPunct="1">
      <a:defRPr sz="1600" kern="1200">
        <a:solidFill>
          <a:schemeClr val="tx1"/>
        </a:solidFill>
        <a:latin typeface="+mn-lt"/>
        <a:ea typeface="+mn-ea"/>
        <a:cs typeface="+mn-cs"/>
      </a:defRPr>
    </a:lvl3pPr>
    <a:lvl4pPr marL="1826388" algn="l" defTabSz="1217591" rtl="0" eaLnBrk="1" latinLnBrk="0" hangingPunct="1">
      <a:defRPr sz="1600" kern="1200">
        <a:solidFill>
          <a:schemeClr val="tx1"/>
        </a:solidFill>
        <a:latin typeface="+mn-lt"/>
        <a:ea typeface="+mn-ea"/>
        <a:cs typeface="+mn-cs"/>
      </a:defRPr>
    </a:lvl4pPr>
    <a:lvl5pPr marL="2435183" algn="l" defTabSz="1217591" rtl="0" eaLnBrk="1" latinLnBrk="0" hangingPunct="1">
      <a:defRPr sz="1600" kern="1200">
        <a:solidFill>
          <a:schemeClr val="tx1"/>
        </a:solidFill>
        <a:latin typeface="+mn-lt"/>
        <a:ea typeface="+mn-ea"/>
        <a:cs typeface="+mn-cs"/>
      </a:defRPr>
    </a:lvl5pPr>
    <a:lvl6pPr marL="3043981" algn="l" defTabSz="1217591" rtl="0" eaLnBrk="1" latinLnBrk="0" hangingPunct="1">
      <a:defRPr sz="1600" kern="1200">
        <a:solidFill>
          <a:schemeClr val="tx1"/>
        </a:solidFill>
        <a:latin typeface="+mn-lt"/>
        <a:ea typeface="+mn-ea"/>
        <a:cs typeface="+mn-cs"/>
      </a:defRPr>
    </a:lvl6pPr>
    <a:lvl7pPr marL="3652776" algn="l" defTabSz="1217591" rtl="0" eaLnBrk="1" latinLnBrk="0" hangingPunct="1">
      <a:defRPr sz="1600" kern="1200">
        <a:solidFill>
          <a:schemeClr val="tx1"/>
        </a:solidFill>
        <a:latin typeface="+mn-lt"/>
        <a:ea typeface="+mn-ea"/>
        <a:cs typeface="+mn-cs"/>
      </a:defRPr>
    </a:lvl7pPr>
    <a:lvl8pPr marL="4261572" algn="l" defTabSz="1217591" rtl="0" eaLnBrk="1" latinLnBrk="0" hangingPunct="1">
      <a:defRPr sz="1600" kern="1200">
        <a:solidFill>
          <a:schemeClr val="tx1"/>
        </a:solidFill>
        <a:latin typeface="+mn-lt"/>
        <a:ea typeface="+mn-ea"/>
        <a:cs typeface="+mn-cs"/>
      </a:defRPr>
    </a:lvl8pPr>
    <a:lvl9pPr marL="4870369" algn="l" defTabSz="1217591"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1</a:t>
            </a:fld>
            <a:endParaRPr lang="zh-CN" altLang="en-US"/>
          </a:p>
        </p:txBody>
      </p:sp>
    </p:spTree>
    <p:extLst>
      <p:ext uri="{BB962C8B-B14F-4D97-AF65-F5344CB8AC3E}">
        <p14:creationId xmlns:p14="http://schemas.microsoft.com/office/powerpoint/2010/main" val="99738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10</a:t>
            </a:fld>
            <a:endParaRPr lang="zh-CN" altLang="en-US"/>
          </a:p>
        </p:txBody>
      </p:sp>
    </p:spTree>
    <p:extLst>
      <p:ext uri="{BB962C8B-B14F-4D97-AF65-F5344CB8AC3E}">
        <p14:creationId xmlns:p14="http://schemas.microsoft.com/office/powerpoint/2010/main" val="2302121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11</a:t>
            </a:fld>
            <a:endParaRPr lang="zh-CN" altLang="en-US"/>
          </a:p>
        </p:txBody>
      </p:sp>
    </p:spTree>
    <p:extLst>
      <p:ext uri="{BB962C8B-B14F-4D97-AF65-F5344CB8AC3E}">
        <p14:creationId xmlns:p14="http://schemas.microsoft.com/office/powerpoint/2010/main" val="1955877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13</a:t>
            </a:fld>
            <a:endParaRPr lang="zh-CN" altLang="en-US"/>
          </a:p>
        </p:txBody>
      </p:sp>
    </p:spTree>
    <p:extLst>
      <p:ext uri="{BB962C8B-B14F-4D97-AF65-F5344CB8AC3E}">
        <p14:creationId xmlns:p14="http://schemas.microsoft.com/office/powerpoint/2010/main" val="309716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14</a:t>
            </a:fld>
            <a:endParaRPr lang="zh-CN" altLang="en-US"/>
          </a:p>
        </p:txBody>
      </p:sp>
    </p:spTree>
    <p:extLst>
      <p:ext uri="{BB962C8B-B14F-4D97-AF65-F5344CB8AC3E}">
        <p14:creationId xmlns:p14="http://schemas.microsoft.com/office/powerpoint/2010/main" val="266174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15</a:t>
            </a:fld>
            <a:endParaRPr lang="zh-CN" altLang="en-US"/>
          </a:p>
        </p:txBody>
      </p:sp>
    </p:spTree>
    <p:extLst>
      <p:ext uri="{BB962C8B-B14F-4D97-AF65-F5344CB8AC3E}">
        <p14:creationId xmlns:p14="http://schemas.microsoft.com/office/powerpoint/2010/main" val="143915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16</a:t>
            </a:fld>
            <a:endParaRPr lang="zh-CN" altLang="en-US"/>
          </a:p>
        </p:txBody>
      </p:sp>
    </p:spTree>
    <p:extLst>
      <p:ext uri="{BB962C8B-B14F-4D97-AF65-F5344CB8AC3E}">
        <p14:creationId xmlns:p14="http://schemas.microsoft.com/office/powerpoint/2010/main" val="4195935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17</a:t>
            </a:fld>
            <a:endParaRPr lang="zh-CN" altLang="en-US"/>
          </a:p>
        </p:txBody>
      </p:sp>
    </p:spTree>
    <p:extLst>
      <p:ext uri="{BB962C8B-B14F-4D97-AF65-F5344CB8AC3E}">
        <p14:creationId xmlns:p14="http://schemas.microsoft.com/office/powerpoint/2010/main" val="3200163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18</a:t>
            </a:fld>
            <a:endParaRPr lang="zh-CN" altLang="en-US"/>
          </a:p>
        </p:txBody>
      </p:sp>
    </p:spTree>
    <p:extLst>
      <p:ext uri="{BB962C8B-B14F-4D97-AF65-F5344CB8AC3E}">
        <p14:creationId xmlns:p14="http://schemas.microsoft.com/office/powerpoint/2010/main" val="73484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2</a:t>
            </a:fld>
            <a:endParaRPr lang="zh-CN" altLang="en-US"/>
          </a:p>
        </p:txBody>
      </p:sp>
    </p:spTree>
    <p:extLst>
      <p:ext uri="{BB962C8B-B14F-4D97-AF65-F5344CB8AC3E}">
        <p14:creationId xmlns:p14="http://schemas.microsoft.com/office/powerpoint/2010/main" val="2473082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20</a:t>
            </a:fld>
            <a:endParaRPr lang="zh-CN" altLang="en-US"/>
          </a:p>
        </p:txBody>
      </p:sp>
    </p:spTree>
    <p:extLst>
      <p:ext uri="{BB962C8B-B14F-4D97-AF65-F5344CB8AC3E}">
        <p14:creationId xmlns:p14="http://schemas.microsoft.com/office/powerpoint/2010/main" val="117130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21</a:t>
            </a:fld>
            <a:endParaRPr lang="zh-CN" altLang="en-US"/>
          </a:p>
        </p:txBody>
      </p:sp>
    </p:spTree>
    <p:extLst>
      <p:ext uri="{BB962C8B-B14F-4D97-AF65-F5344CB8AC3E}">
        <p14:creationId xmlns:p14="http://schemas.microsoft.com/office/powerpoint/2010/main" val="242418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22</a:t>
            </a:fld>
            <a:endParaRPr lang="zh-CN" altLang="en-US"/>
          </a:p>
        </p:txBody>
      </p:sp>
    </p:spTree>
    <p:extLst>
      <p:ext uri="{BB962C8B-B14F-4D97-AF65-F5344CB8AC3E}">
        <p14:creationId xmlns:p14="http://schemas.microsoft.com/office/powerpoint/2010/main" val="1070300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24</a:t>
            </a:fld>
            <a:endParaRPr lang="zh-CN" altLang="en-US"/>
          </a:p>
        </p:txBody>
      </p:sp>
    </p:spTree>
    <p:extLst>
      <p:ext uri="{BB962C8B-B14F-4D97-AF65-F5344CB8AC3E}">
        <p14:creationId xmlns:p14="http://schemas.microsoft.com/office/powerpoint/2010/main" val="4141877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25</a:t>
            </a:fld>
            <a:endParaRPr lang="zh-CN" altLang="en-US"/>
          </a:p>
        </p:txBody>
      </p:sp>
    </p:spTree>
    <p:extLst>
      <p:ext uri="{BB962C8B-B14F-4D97-AF65-F5344CB8AC3E}">
        <p14:creationId xmlns:p14="http://schemas.microsoft.com/office/powerpoint/2010/main" val="1742513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26</a:t>
            </a:fld>
            <a:endParaRPr lang="zh-CN" altLang="en-US"/>
          </a:p>
        </p:txBody>
      </p:sp>
    </p:spTree>
    <p:extLst>
      <p:ext uri="{BB962C8B-B14F-4D97-AF65-F5344CB8AC3E}">
        <p14:creationId xmlns:p14="http://schemas.microsoft.com/office/powerpoint/2010/main" val="1600509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27</a:t>
            </a:fld>
            <a:endParaRPr lang="zh-CN" altLang="en-US"/>
          </a:p>
        </p:txBody>
      </p:sp>
    </p:spTree>
    <p:extLst>
      <p:ext uri="{BB962C8B-B14F-4D97-AF65-F5344CB8AC3E}">
        <p14:creationId xmlns:p14="http://schemas.microsoft.com/office/powerpoint/2010/main" val="4273981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28</a:t>
            </a:fld>
            <a:endParaRPr lang="zh-CN" altLang="en-US"/>
          </a:p>
        </p:txBody>
      </p:sp>
    </p:spTree>
    <p:extLst>
      <p:ext uri="{BB962C8B-B14F-4D97-AF65-F5344CB8AC3E}">
        <p14:creationId xmlns:p14="http://schemas.microsoft.com/office/powerpoint/2010/main" val="1696839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29</a:t>
            </a:fld>
            <a:endParaRPr lang="zh-CN" altLang="en-US"/>
          </a:p>
        </p:txBody>
      </p:sp>
    </p:spTree>
    <p:extLst>
      <p:ext uri="{BB962C8B-B14F-4D97-AF65-F5344CB8AC3E}">
        <p14:creationId xmlns:p14="http://schemas.microsoft.com/office/powerpoint/2010/main" val="2521293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pPr/>
              <a:t>3</a:t>
            </a:fld>
            <a:endParaRPr lang="zh-CN" altLang="en-US"/>
          </a:p>
        </p:txBody>
      </p:sp>
    </p:spTree>
    <p:extLst>
      <p:ext uri="{BB962C8B-B14F-4D97-AF65-F5344CB8AC3E}">
        <p14:creationId xmlns:p14="http://schemas.microsoft.com/office/powerpoint/2010/main" val="4256775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30</a:t>
            </a:fld>
            <a:endParaRPr lang="zh-CN" altLang="en-US"/>
          </a:p>
        </p:txBody>
      </p:sp>
    </p:spTree>
    <p:extLst>
      <p:ext uri="{BB962C8B-B14F-4D97-AF65-F5344CB8AC3E}">
        <p14:creationId xmlns:p14="http://schemas.microsoft.com/office/powerpoint/2010/main" val="1701339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32</a:t>
            </a:fld>
            <a:endParaRPr lang="zh-CN" altLang="en-US"/>
          </a:p>
        </p:txBody>
      </p:sp>
    </p:spTree>
    <p:extLst>
      <p:ext uri="{BB962C8B-B14F-4D97-AF65-F5344CB8AC3E}">
        <p14:creationId xmlns:p14="http://schemas.microsoft.com/office/powerpoint/2010/main" val="2595345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33</a:t>
            </a:fld>
            <a:endParaRPr lang="zh-CN" altLang="en-US"/>
          </a:p>
        </p:txBody>
      </p:sp>
    </p:spTree>
    <p:extLst>
      <p:ext uri="{BB962C8B-B14F-4D97-AF65-F5344CB8AC3E}">
        <p14:creationId xmlns:p14="http://schemas.microsoft.com/office/powerpoint/2010/main" val="547191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34</a:t>
            </a:fld>
            <a:endParaRPr lang="zh-CN" altLang="en-US"/>
          </a:p>
        </p:txBody>
      </p:sp>
    </p:spTree>
    <p:extLst>
      <p:ext uri="{BB962C8B-B14F-4D97-AF65-F5344CB8AC3E}">
        <p14:creationId xmlns:p14="http://schemas.microsoft.com/office/powerpoint/2010/main" val="2568977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35</a:t>
            </a:fld>
            <a:endParaRPr lang="zh-CN" altLang="en-US"/>
          </a:p>
        </p:txBody>
      </p:sp>
    </p:spTree>
    <p:extLst>
      <p:ext uri="{BB962C8B-B14F-4D97-AF65-F5344CB8AC3E}">
        <p14:creationId xmlns:p14="http://schemas.microsoft.com/office/powerpoint/2010/main" val="22063662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36</a:t>
            </a:fld>
            <a:endParaRPr lang="zh-CN" altLang="en-US"/>
          </a:p>
        </p:txBody>
      </p:sp>
    </p:spTree>
    <p:extLst>
      <p:ext uri="{BB962C8B-B14F-4D97-AF65-F5344CB8AC3E}">
        <p14:creationId xmlns:p14="http://schemas.microsoft.com/office/powerpoint/2010/main" val="198817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37</a:t>
            </a:fld>
            <a:endParaRPr lang="zh-CN" altLang="en-US"/>
          </a:p>
        </p:txBody>
      </p:sp>
    </p:spTree>
    <p:extLst>
      <p:ext uri="{BB962C8B-B14F-4D97-AF65-F5344CB8AC3E}">
        <p14:creationId xmlns:p14="http://schemas.microsoft.com/office/powerpoint/2010/main" val="1692272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38349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335827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357382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23813671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42</a:t>
            </a:fld>
            <a:endParaRPr lang="zh-CN" altLang="en-US"/>
          </a:p>
        </p:txBody>
      </p:sp>
    </p:spTree>
    <p:extLst>
      <p:ext uri="{BB962C8B-B14F-4D97-AF65-F5344CB8AC3E}">
        <p14:creationId xmlns:p14="http://schemas.microsoft.com/office/powerpoint/2010/main" val="2471510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43</a:t>
            </a:fld>
            <a:endParaRPr lang="zh-CN" altLang="en-US"/>
          </a:p>
        </p:txBody>
      </p:sp>
    </p:spTree>
    <p:extLst>
      <p:ext uri="{BB962C8B-B14F-4D97-AF65-F5344CB8AC3E}">
        <p14:creationId xmlns:p14="http://schemas.microsoft.com/office/powerpoint/2010/main" val="183140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44</a:t>
            </a:fld>
            <a:endParaRPr lang="zh-CN" altLang="en-US"/>
          </a:p>
        </p:txBody>
      </p:sp>
    </p:spTree>
    <p:extLst>
      <p:ext uri="{BB962C8B-B14F-4D97-AF65-F5344CB8AC3E}">
        <p14:creationId xmlns:p14="http://schemas.microsoft.com/office/powerpoint/2010/main" val="3923840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45</a:t>
            </a:fld>
            <a:endParaRPr lang="zh-CN" altLang="en-US"/>
          </a:p>
        </p:txBody>
      </p:sp>
    </p:spTree>
    <p:extLst>
      <p:ext uri="{BB962C8B-B14F-4D97-AF65-F5344CB8AC3E}">
        <p14:creationId xmlns:p14="http://schemas.microsoft.com/office/powerpoint/2010/main" val="2560871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46</a:t>
            </a:fld>
            <a:endParaRPr lang="zh-CN" altLang="en-US"/>
          </a:p>
        </p:txBody>
      </p:sp>
    </p:spTree>
    <p:extLst>
      <p:ext uri="{BB962C8B-B14F-4D97-AF65-F5344CB8AC3E}">
        <p14:creationId xmlns:p14="http://schemas.microsoft.com/office/powerpoint/2010/main" val="3545544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48</a:t>
            </a:fld>
            <a:endParaRPr lang="zh-CN" altLang="en-US"/>
          </a:p>
        </p:txBody>
      </p:sp>
    </p:spTree>
    <p:extLst>
      <p:ext uri="{BB962C8B-B14F-4D97-AF65-F5344CB8AC3E}">
        <p14:creationId xmlns:p14="http://schemas.microsoft.com/office/powerpoint/2010/main" val="3679286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49</a:t>
            </a:fld>
            <a:endParaRPr lang="zh-CN" altLang="en-US"/>
          </a:p>
        </p:txBody>
      </p:sp>
    </p:spTree>
    <p:extLst>
      <p:ext uri="{BB962C8B-B14F-4D97-AF65-F5344CB8AC3E}">
        <p14:creationId xmlns:p14="http://schemas.microsoft.com/office/powerpoint/2010/main" val="2160072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5</a:t>
            </a:fld>
            <a:endParaRPr lang="zh-CN" altLang="en-US"/>
          </a:p>
        </p:txBody>
      </p:sp>
    </p:spTree>
    <p:extLst>
      <p:ext uri="{BB962C8B-B14F-4D97-AF65-F5344CB8AC3E}">
        <p14:creationId xmlns:p14="http://schemas.microsoft.com/office/powerpoint/2010/main" val="41438036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50</a:t>
            </a:fld>
            <a:endParaRPr lang="zh-CN" altLang="en-US"/>
          </a:p>
        </p:txBody>
      </p:sp>
    </p:spTree>
    <p:extLst>
      <p:ext uri="{BB962C8B-B14F-4D97-AF65-F5344CB8AC3E}">
        <p14:creationId xmlns:p14="http://schemas.microsoft.com/office/powerpoint/2010/main" val="25573096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51</a:t>
            </a:fld>
            <a:endParaRPr lang="zh-CN" altLang="en-US"/>
          </a:p>
        </p:txBody>
      </p:sp>
    </p:spTree>
    <p:extLst>
      <p:ext uri="{BB962C8B-B14F-4D97-AF65-F5344CB8AC3E}">
        <p14:creationId xmlns:p14="http://schemas.microsoft.com/office/powerpoint/2010/main" val="2839552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52</a:t>
            </a:fld>
            <a:endParaRPr lang="zh-CN" altLang="en-US"/>
          </a:p>
        </p:txBody>
      </p:sp>
    </p:spTree>
    <p:extLst>
      <p:ext uri="{BB962C8B-B14F-4D97-AF65-F5344CB8AC3E}">
        <p14:creationId xmlns:p14="http://schemas.microsoft.com/office/powerpoint/2010/main" val="394638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7350" y="685800"/>
            <a:ext cx="60833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EA0BA4-40FD-4B3F-A60C-23EAB0DE1537}" type="slidenum">
              <a:rPr lang="zh-CN" altLang="en-US" smtClean="0"/>
              <a:pPr/>
              <a:t>9</a:t>
            </a:fld>
            <a:endParaRPr lang="zh-CN" altLang="en-US"/>
          </a:p>
        </p:txBody>
      </p:sp>
    </p:spTree>
    <p:extLst>
      <p:ext uri="{BB962C8B-B14F-4D97-AF65-F5344CB8AC3E}">
        <p14:creationId xmlns:p14="http://schemas.microsoft.com/office/powerpoint/2010/main" val="1020138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2733" y="2130923"/>
            <a:ext cx="10344309" cy="1470366"/>
          </a:xfrm>
          <a:prstGeom prst="rect">
            <a:avLst/>
          </a:prstGeom>
        </p:spPr>
        <p:txBody>
          <a:bodyPr lIns="121758" tIns="60879" rIns="121758" bIns="60879"/>
          <a:lstStyle/>
          <a:p>
            <a:r>
              <a:rPr lang="zh-CN" altLang="en-US"/>
              <a:t>单击此处编辑母版标题样式</a:t>
            </a:r>
          </a:p>
        </p:txBody>
      </p:sp>
      <p:sp>
        <p:nvSpPr>
          <p:cNvPr id="3" name="副标题 2"/>
          <p:cNvSpPr>
            <a:spLocks noGrp="1"/>
          </p:cNvSpPr>
          <p:nvPr>
            <p:ph type="subTitle" idx="1"/>
          </p:nvPr>
        </p:nvSpPr>
        <p:spPr>
          <a:xfrm>
            <a:off x="1825466" y="3887100"/>
            <a:ext cx="8518843" cy="1753006"/>
          </a:xfrm>
          <a:prstGeom prst="rect">
            <a:avLst/>
          </a:prstGeom>
        </p:spPr>
        <p:txBody>
          <a:bodyPr lIns="121758" tIns="60879" rIns="121758" bIns="60879"/>
          <a:lstStyle>
            <a:lvl1pPr marL="0" indent="0" algn="ctr">
              <a:buNone/>
              <a:defRPr>
                <a:solidFill>
                  <a:schemeClr val="tx1">
                    <a:tint val="75000"/>
                  </a:schemeClr>
                </a:solidFill>
              </a:defRPr>
            </a:lvl1pPr>
            <a:lvl2pPr marL="608795" indent="0" algn="ctr">
              <a:buNone/>
              <a:defRPr>
                <a:solidFill>
                  <a:schemeClr val="tx1">
                    <a:tint val="75000"/>
                  </a:schemeClr>
                </a:solidFill>
              </a:defRPr>
            </a:lvl2pPr>
            <a:lvl3pPr marL="1217591" indent="0" algn="ctr">
              <a:buNone/>
              <a:defRPr>
                <a:solidFill>
                  <a:schemeClr val="tx1">
                    <a:tint val="75000"/>
                  </a:schemeClr>
                </a:solidFill>
              </a:defRPr>
            </a:lvl3pPr>
            <a:lvl4pPr marL="1826388" indent="0" algn="ctr">
              <a:buNone/>
              <a:defRPr>
                <a:solidFill>
                  <a:schemeClr val="tx1">
                    <a:tint val="75000"/>
                  </a:schemeClr>
                </a:solidFill>
              </a:defRPr>
            </a:lvl4pPr>
            <a:lvl5pPr marL="2435183" indent="0" algn="ctr">
              <a:buNone/>
              <a:defRPr>
                <a:solidFill>
                  <a:schemeClr val="tx1">
                    <a:tint val="75000"/>
                  </a:schemeClr>
                </a:solidFill>
              </a:defRPr>
            </a:lvl5pPr>
            <a:lvl6pPr marL="3043981" indent="0" algn="ctr">
              <a:buNone/>
              <a:defRPr>
                <a:solidFill>
                  <a:schemeClr val="tx1">
                    <a:tint val="75000"/>
                  </a:schemeClr>
                </a:solidFill>
              </a:defRPr>
            </a:lvl6pPr>
            <a:lvl7pPr marL="3652776" indent="0" algn="ctr">
              <a:buNone/>
              <a:defRPr>
                <a:solidFill>
                  <a:schemeClr val="tx1">
                    <a:tint val="75000"/>
                  </a:schemeClr>
                </a:solidFill>
              </a:defRPr>
            </a:lvl7pPr>
            <a:lvl8pPr marL="4261572" indent="0" algn="ctr">
              <a:buNone/>
              <a:defRPr>
                <a:solidFill>
                  <a:schemeClr val="tx1">
                    <a:tint val="75000"/>
                  </a:schemeClr>
                </a:solidFill>
              </a:defRPr>
            </a:lvl8pPr>
            <a:lvl9pPr marL="4870369"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8489" y="6357824"/>
            <a:ext cx="2839614" cy="365210"/>
          </a:xfrm>
          <a:prstGeom prst="rect">
            <a:avLst/>
          </a:prstGeom>
        </p:spPr>
        <p:txBody>
          <a:bodyPr lIns="121758" tIns="60879" rIns="121758" bIns="60879"/>
          <a:lstStyle/>
          <a:p>
            <a:fld id="{530820CF-B880-4189-942D-D702A7CBA730}" type="datetimeFigureOut">
              <a:rPr lang="zh-CN" altLang="en-US" smtClean="0"/>
              <a:pPr/>
              <a:t>2021/8/29</a:t>
            </a:fld>
            <a:endParaRPr lang="zh-CN" altLang="en-US"/>
          </a:p>
        </p:txBody>
      </p:sp>
      <p:sp>
        <p:nvSpPr>
          <p:cNvPr id="5" name="页脚占位符 4"/>
          <p:cNvSpPr>
            <a:spLocks noGrp="1"/>
          </p:cNvSpPr>
          <p:nvPr>
            <p:ph type="ftr" sz="quarter" idx="11"/>
          </p:nvPr>
        </p:nvSpPr>
        <p:spPr>
          <a:xfrm>
            <a:off x="4158007" y="6357824"/>
            <a:ext cx="3853762" cy="365210"/>
          </a:xfrm>
          <a:prstGeom prst="rect">
            <a:avLst/>
          </a:prstGeom>
        </p:spPr>
        <p:txBody>
          <a:bodyPr lIns="121758" tIns="60879" rIns="121758" bIns="60879"/>
          <a:lstStyle/>
          <a:p>
            <a:endParaRPr lang="zh-CN" altLang="en-US"/>
          </a:p>
        </p:txBody>
      </p:sp>
      <p:sp>
        <p:nvSpPr>
          <p:cNvPr id="6" name="灯片编号占位符 5"/>
          <p:cNvSpPr>
            <a:spLocks noGrp="1"/>
          </p:cNvSpPr>
          <p:nvPr>
            <p:ph type="sldNum" sz="quarter" idx="12"/>
          </p:nvPr>
        </p:nvSpPr>
        <p:spPr>
          <a:xfrm>
            <a:off x="8721672" y="6357824"/>
            <a:ext cx="2839614" cy="365210"/>
          </a:xfrm>
          <a:prstGeom prst="rect">
            <a:avLst/>
          </a:prstGeom>
        </p:spPr>
        <p:txBody>
          <a:bodyPr lIns="121758" tIns="60879" rIns="121758" bIns="60879"/>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8489" y="274702"/>
            <a:ext cx="10952798" cy="1143265"/>
          </a:xfrm>
          <a:prstGeom prst="rect">
            <a:avLst/>
          </a:prstGeom>
        </p:spPr>
        <p:txBody>
          <a:bodyPr lIns="121758" tIns="60879" rIns="121758" bIns="60879"/>
          <a:lstStyle/>
          <a:p>
            <a:r>
              <a:rPr lang="zh-CN" altLang="en-US"/>
              <a:t>单击此处编辑母版标题样式</a:t>
            </a:r>
          </a:p>
        </p:txBody>
      </p:sp>
      <p:sp>
        <p:nvSpPr>
          <p:cNvPr id="3" name="竖排文字占位符 2"/>
          <p:cNvSpPr>
            <a:spLocks noGrp="1"/>
          </p:cNvSpPr>
          <p:nvPr>
            <p:ph type="body" orient="vert" idx="1"/>
          </p:nvPr>
        </p:nvSpPr>
        <p:spPr>
          <a:xfrm>
            <a:off x="608489" y="1600573"/>
            <a:ext cx="10952798" cy="4527011"/>
          </a:xfrm>
          <a:prstGeom prst="rect">
            <a:avLst/>
          </a:prstGeom>
        </p:spPr>
        <p:txBody>
          <a:bodyPr vert="eaVert" lIns="121758" tIns="60879" rIns="121758" bIns="60879"/>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8489" y="6357824"/>
            <a:ext cx="2839614" cy="365210"/>
          </a:xfrm>
          <a:prstGeom prst="rect">
            <a:avLst/>
          </a:prstGeom>
        </p:spPr>
        <p:txBody>
          <a:bodyPr lIns="121758" tIns="60879" rIns="121758" bIns="60879"/>
          <a:lstStyle/>
          <a:p>
            <a:fld id="{530820CF-B880-4189-942D-D702A7CBA730}" type="datetimeFigureOut">
              <a:rPr lang="zh-CN" altLang="en-US" smtClean="0"/>
              <a:pPr/>
              <a:t>2021/8/29</a:t>
            </a:fld>
            <a:endParaRPr lang="zh-CN" altLang="en-US"/>
          </a:p>
        </p:txBody>
      </p:sp>
      <p:sp>
        <p:nvSpPr>
          <p:cNvPr id="5" name="页脚占位符 4"/>
          <p:cNvSpPr>
            <a:spLocks noGrp="1"/>
          </p:cNvSpPr>
          <p:nvPr>
            <p:ph type="ftr" sz="quarter" idx="11"/>
          </p:nvPr>
        </p:nvSpPr>
        <p:spPr>
          <a:xfrm>
            <a:off x="4158007" y="6357824"/>
            <a:ext cx="3853762" cy="365210"/>
          </a:xfrm>
          <a:prstGeom prst="rect">
            <a:avLst/>
          </a:prstGeom>
        </p:spPr>
        <p:txBody>
          <a:bodyPr lIns="121758" tIns="60879" rIns="121758" bIns="60879"/>
          <a:lstStyle/>
          <a:p>
            <a:endParaRPr lang="zh-CN" altLang="en-US"/>
          </a:p>
        </p:txBody>
      </p:sp>
      <p:sp>
        <p:nvSpPr>
          <p:cNvPr id="6" name="灯片编号占位符 5"/>
          <p:cNvSpPr>
            <a:spLocks noGrp="1"/>
          </p:cNvSpPr>
          <p:nvPr>
            <p:ph type="sldNum" sz="quarter" idx="12"/>
          </p:nvPr>
        </p:nvSpPr>
        <p:spPr>
          <a:xfrm>
            <a:off x="8721672" y="6357824"/>
            <a:ext cx="2839614" cy="365210"/>
          </a:xfrm>
          <a:prstGeom prst="rect">
            <a:avLst/>
          </a:prstGeom>
        </p:spPr>
        <p:txBody>
          <a:bodyPr lIns="121758" tIns="60879" rIns="121758" bIns="60879"/>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12" name="矩形 11"/>
          <p:cNvSpPr/>
          <p:nvPr userDrawn="1"/>
        </p:nvSpPr>
        <p:spPr>
          <a:xfrm>
            <a:off x="-1" y="6729232"/>
            <a:ext cx="6084888" cy="130356"/>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spcCol="0" rtlCol="0" anchor="ctr"/>
          <a:lstStyle/>
          <a:p>
            <a:pPr algn="ctr"/>
            <a:endParaRPr lang="zh-CN" altLang="en-US"/>
          </a:p>
        </p:txBody>
      </p:sp>
      <p:cxnSp>
        <p:nvCxnSpPr>
          <p:cNvPr id="18" name="直接连接符 17"/>
          <p:cNvCxnSpPr/>
          <p:nvPr userDrawn="1"/>
        </p:nvCxnSpPr>
        <p:spPr>
          <a:xfrm>
            <a:off x="1116336" y="662340"/>
            <a:ext cx="10150571" cy="0"/>
          </a:xfrm>
          <a:prstGeom prst="line">
            <a:avLst/>
          </a:prstGeom>
          <a:ln w="22225">
            <a:solidFill>
              <a:srgbClr val="7B1B1B">
                <a:alpha val="81000"/>
              </a:srgb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userDrawn="1"/>
        </p:nvGrpSpPr>
        <p:grpSpPr>
          <a:xfrm>
            <a:off x="247539" y="208088"/>
            <a:ext cx="623918" cy="557410"/>
            <a:chOff x="247539" y="208088"/>
            <a:chExt cx="623918" cy="557410"/>
          </a:xfrm>
        </p:grpSpPr>
        <p:sp>
          <p:nvSpPr>
            <p:cNvPr id="24" name="矩形 23"/>
            <p:cNvSpPr/>
            <p:nvPr userDrawn="1"/>
          </p:nvSpPr>
          <p:spPr>
            <a:xfrm>
              <a:off x="247539" y="208088"/>
              <a:ext cx="364740" cy="36474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439409" y="333450"/>
              <a:ext cx="432048" cy="432048"/>
            </a:xfrm>
            <a:prstGeom prst="rect">
              <a:avLst/>
            </a:prstGeom>
            <a:solidFill>
              <a:srgbClr val="7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userDrawn="1"/>
        </p:nvSpPr>
        <p:spPr>
          <a:xfrm>
            <a:off x="6081662" y="6729232"/>
            <a:ext cx="6084888" cy="13035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spcCol="0"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50" fill="hold"/>
                                        <p:tgtEl>
                                          <p:spTgt spid="23"/>
                                        </p:tgtEl>
                                        <p:attrNameLst>
                                          <p:attrName>ppt_x</p:attrName>
                                        </p:attrNameLst>
                                      </p:cBhvr>
                                      <p:tavLst>
                                        <p:tav tm="0">
                                          <p:val>
                                            <p:strVal val="0-#ppt_w/2"/>
                                          </p:val>
                                        </p:tav>
                                        <p:tav tm="100000">
                                          <p:val>
                                            <p:strVal val="#ppt_x"/>
                                          </p:val>
                                        </p:tav>
                                      </p:tavLst>
                                    </p:anim>
                                    <p:anim calcmode="lin" valueType="num">
                                      <p:cBhvr additive="base">
                                        <p:cTn id="8" dur="250" fill="hold"/>
                                        <p:tgtEl>
                                          <p:spTgt spid="23"/>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250"/>
                                        <p:tgtEl>
                                          <p:spTgt spid="12"/>
                                        </p:tgtEl>
                                      </p:cBhvr>
                                    </p:animEffect>
                                  </p:childTnLst>
                                </p:cTn>
                              </p:par>
                              <p:par>
                                <p:cTn id="12" presetID="22" presetClass="entr" presetSubtype="8" fill="hold" nodeType="withEffect">
                                  <p:stCondLst>
                                    <p:cond delay="50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250"/>
                                        <p:tgtEl>
                                          <p:spTgt spid="18"/>
                                        </p:tgtEl>
                                      </p:cBhvr>
                                    </p:animEffect>
                                  </p:childTnLst>
                                </p:cTn>
                              </p:par>
                              <p:par>
                                <p:cTn id="15" presetID="22" presetClass="entr" presetSubtype="4"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6" name="直接连接符 5"/>
          <p:cNvCxnSpPr/>
          <p:nvPr userDrawn="1"/>
        </p:nvCxnSpPr>
        <p:spPr>
          <a:xfrm>
            <a:off x="1116336" y="662340"/>
            <a:ext cx="10150571" cy="0"/>
          </a:xfrm>
          <a:prstGeom prst="line">
            <a:avLst/>
          </a:prstGeom>
          <a:ln w="22225">
            <a:solidFill>
              <a:srgbClr val="7B1B1B">
                <a:alpha val="81000"/>
              </a:srgb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247539" y="208088"/>
            <a:ext cx="623918" cy="557410"/>
            <a:chOff x="247539" y="208088"/>
            <a:chExt cx="623918" cy="557410"/>
          </a:xfrm>
        </p:grpSpPr>
        <p:sp>
          <p:nvSpPr>
            <p:cNvPr id="8" name="矩形 7"/>
            <p:cNvSpPr/>
            <p:nvPr userDrawn="1"/>
          </p:nvSpPr>
          <p:spPr>
            <a:xfrm>
              <a:off x="247539" y="208088"/>
              <a:ext cx="364740" cy="36474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39409" y="333450"/>
              <a:ext cx="432048" cy="432048"/>
            </a:xfrm>
            <a:prstGeom prst="rect">
              <a:avLst/>
            </a:prstGeom>
            <a:solidFill>
              <a:srgbClr val="7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41664672"/>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8489" y="274702"/>
            <a:ext cx="10952798" cy="1143265"/>
          </a:xfrm>
          <a:prstGeom prst="rect">
            <a:avLst/>
          </a:prstGeom>
        </p:spPr>
        <p:txBody>
          <a:bodyPr lIns="121758" tIns="60879" rIns="121758" bIns="60879"/>
          <a:lstStyle/>
          <a:p>
            <a:r>
              <a:rPr lang="zh-CN" altLang="en-US"/>
              <a:t>单击此处编辑母版标题样式</a:t>
            </a:r>
          </a:p>
        </p:txBody>
      </p:sp>
      <p:sp>
        <p:nvSpPr>
          <p:cNvPr id="3" name="内容占位符 2"/>
          <p:cNvSpPr>
            <a:spLocks noGrp="1"/>
          </p:cNvSpPr>
          <p:nvPr>
            <p:ph idx="1"/>
          </p:nvPr>
        </p:nvSpPr>
        <p:spPr>
          <a:xfrm>
            <a:off x="608489" y="1600573"/>
            <a:ext cx="10952798" cy="4527011"/>
          </a:xfrm>
          <a:prstGeom prst="rect">
            <a:avLst/>
          </a:prstGeom>
        </p:spPr>
        <p:txBody>
          <a:bodyPr lIns="121758" tIns="60879" rIns="121758" bIns="60879"/>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8489" y="6357824"/>
            <a:ext cx="2839614" cy="365210"/>
          </a:xfrm>
          <a:prstGeom prst="rect">
            <a:avLst/>
          </a:prstGeom>
        </p:spPr>
        <p:txBody>
          <a:bodyPr lIns="121758" tIns="60879" rIns="121758" bIns="60879"/>
          <a:lstStyle/>
          <a:p>
            <a:fld id="{530820CF-B880-4189-942D-D702A7CBA730}" type="datetimeFigureOut">
              <a:rPr lang="zh-CN" altLang="en-US" smtClean="0"/>
              <a:pPr/>
              <a:t>2021/8/29</a:t>
            </a:fld>
            <a:endParaRPr lang="zh-CN" altLang="en-US"/>
          </a:p>
        </p:txBody>
      </p:sp>
      <p:sp>
        <p:nvSpPr>
          <p:cNvPr id="5" name="页脚占位符 4"/>
          <p:cNvSpPr>
            <a:spLocks noGrp="1"/>
          </p:cNvSpPr>
          <p:nvPr>
            <p:ph type="ftr" sz="quarter" idx="11"/>
          </p:nvPr>
        </p:nvSpPr>
        <p:spPr>
          <a:xfrm>
            <a:off x="4158007" y="6357824"/>
            <a:ext cx="3853762" cy="365210"/>
          </a:xfrm>
          <a:prstGeom prst="rect">
            <a:avLst/>
          </a:prstGeom>
        </p:spPr>
        <p:txBody>
          <a:bodyPr lIns="121758" tIns="60879" rIns="121758" bIns="60879"/>
          <a:lstStyle/>
          <a:p>
            <a:endParaRPr lang="zh-CN" altLang="en-US"/>
          </a:p>
        </p:txBody>
      </p:sp>
      <p:sp>
        <p:nvSpPr>
          <p:cNvPr id="6" name="灯片编号占位符 5"/>
          <p:cNvSpPr>
            <a:spLocks noGrp="1"/>
          </p:cNvSpPr>
          <p:nvPr>
            <p:ph type="sldNum" sz="quarter" idx="12"/>
          </p:nvPr>
        </p:nvSpPr>
        <p:spPr>
          <a:xfrm>
            <a:off x="8721672" y="6357824"/>
            <a:ext cx="2839614" cy="365210"/>
          </a:xfrm>
          <a:prstGeom prst="rect">
            <a:avLst/>
          </a:prstGeom>
        </p:spPr>
        <p:txBody>
          <a:bodyPr lIns="121758" tIns="60879" rIns="121758" bIns="60879"/>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1328" y="4407923"/>
            <a:ext cx="10344309" cy="1362390"/>
          </a:xfrm>
          <a:prstGeom prst="rect">
            <a:avLst/>
          </a:prstGeom>
        </p:spPr>
        <p:txBody>
          <a:bodyPr lIns="121758" tIns="60879" rIns="121758" bIns="60879"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1328" y="2907386"/>
            <a:ext cx="10344309" cy="1500534"/>
          </a:xfrm>
          <a:prstGeom prst="rect">
            <a:avLst/>
          </a:prstGeom>
        </p:spPr>
        <p:txBody>
          <a:bodyPr lIns="121758" tIns="60879" rIns="121758" bIns="60879" anchor="b"/>
          <a:lstStyle>
            <a:lvl1pPr marL="0" indent="0">
              <a:buNone/>
              <a:defRPr sz="2700">
                <a:solidFill>
                  <a:schemeClr val="tx1">
                    <a:tint val="75000"/>
                  </a:schemeClr>
                </a:solidFill>
              </a:defRPr>
            </a:lvl1pPr>
            <a:lvl2pPr marL="608795" indent="0">
              <a:buNone/>
              <a:defRPr sz="2400">
                <a:solidFill>
                  <a:schemeClr val="tx1">
                    <a:tint val="75000"/>
                  </a:schemeClr>
                </a:solidFill>
              </a:defRPr>
            </a:lvl2pPr>
            <a:lvl3pPr marL="1217591" indent="0">
              <a:buNone/>
              <a:defRPr sz="2100">
                <a:solidFill>
                  <a:schemeClr val="tx1">
                    <a:tint val="75000"/>
                  </a:schemeClr>
                </a:solidFill>
              </a:defRPr>
            </a:lvl3pPr>
            <a:lvl4pPr marL="1826388" indent="0">
              <a:buNone/>
              <a:defRPr sz="1900">
                <a:solidFill>
                  <a:schemeClr val="tx1">
                    <a:tint val="75000"/>
                  </a:schemeClr>
                </a:solidFill>
              </a:defRPr>
            </a:lvl4pPr>
            <a:lvl5pPr marL="2435183" indent="0">
              <a:buNone/>
              <a:defRPr sz="1900">
                <a:solidFill>
                  <a:schemeClr val="tx1">
                    <a:tint val="75000"/>
                  </a:schemeClr>
                </a:solidFill>
              </a:defRPr>
            </a:lvl5pPr>
            <a:lvl6pPr marL="3043981" indent="0">
              <a:buNone/>
              <a:defRPr sz="1900">
                <a:solidFill>
                  <a:schemeClr val="tx1">
                    <a:tint val="75000"/>
                  </a:schemeClr>
                </a:solidFill>
              </a:defRPr>
            </a:lvl6pPr>
            <a:lvl7pPr marL="3652776" indent="0">
              <a:buNone/>
              <a:defRPr sz="1900">
                <a:solidFill>
                  <a:schemeClr val="tx1">
                    <a:tint val="75000"/>
                  </a:schemeClr>
                </a:solidFill>
              </a:defRPr>
            </a:lvl7pPr>
            <a:lvl8pPr marL="4261572" indent="0">
              <a:buNone/>
              <a:defRPr sz="1900">
                <a:solidFill>
                  <a:schemeClr val="tx1">
                    <a:tint val="75000"/>
                  </a:schemeClr>
                </a:solidFill>
              </a:defRPr>
            </a:lvl8pPr>
            <a:lvl9pPr marL="4870369"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8489" y="6357824"/>
            <a:ext cx="2839614" cy="365210"/>
          </a:xfrm>
          <a:prstGeom prst="rect">
            <a:avLst/>
          </a:prstGeom>
        </p:spPr>
        <p:txBody>
          <a:bodyPr lIns="121758" tIns="60879" rIns="121758" bIns="60879"/>
          <a:lstStyle/>
          <a:p>
            <a:fld id="{530820CF-B880-4189-942D-D702A7CBA730}" type="datetimeFigureOut">
              <a:rPr lang="zh-CN" altLang="en-US" smtClean="0"/>
              <a:pPr/>
              <a:t>2021/8/29</a:t>
            </a:fld>
            <a:endParaRPr lang="zh-CN" altLang="en-US"/>
          </a:p>
        </p:txBody>
      </p:sp>
      <p:sp>
        <p:nvSpPr>
          <p:cNvPr id="5" name="页脚占位符 4"/>
          <p:cNvSpPr>
            <a:spLocks noGrp="1"/>
          </p:cNvSpPr>
          <p:nvPr>
            <p:ph type="ftr" sz="quarter" idx="11"/>
          </p:nvPr>
        </p:nvSpPr>
        <p:spPr>
          <a:xfrm>
            <a:off x="4158007" y="6357824"/>
            <a:ext cx="3853762" cy="365210"/>
          </a:xfrm>
          <a:prstGeom prst="rect">
            <a:avLst/>
          </a:prstGeom>
        </p:spPr>
        <p:txBody>
          <a:bodyPr lIns="121758" tIns="60879" rIns="121758" bIns="60879"/>
          <a:lstStyle/>
          <a:p>
            <a:endParaRPr lang="zh-CN" altLang="en-US"/>
          </a:p>
        </p:txBody>
      </p:sp>
      <p:sp>
        <p:nvSpPr>
          <p:cNvPr id="6" name="灯片编号占位符 5"/>
          <p:cNvSpPr>
            <a:spLocks noGrp="1"/>
          </p:cNvSpPr>
          <p:nvPr>
            <p:ph type="sldNum" sz="quarter" idx="12"/>
          </p:nvPr>
        </p:nvSpPr>
        <p:spPr>
          <a:xfrm>
            <a:off x="8721672" y="6357824"/>
            <a:ext cx="2839614" cy="365210"/>
          </a:xfrm>
          <a:prstGeom prst="rect">
            <a:avLst/>
          </a:prstGeom>
        </p:spPr>
        <p:txBody>
          <a:bodyPr lIns="121758" tIns="60879" rIns="121758" bIns="60879"/>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8489" y="274702"/>
            <a:ext cx="10952798" cy="1143265"/>
          </a:xfrm>
          <a:prstGeom prst="rect">
            <a:avLst/>
          </a:prstGeom>
        </p:spPr>
        <p:txBody>
          <a:bodyPr lIns="121758" tIns="60879" rIns="121758" bIns="60879"/>
          <a:lstStyle/>
          <a:p>
            <a:r>
              <a:rPr lang="zh-CN" altLang="en-US"/>
              <a:t>单击此处编辑母版标题样式</a:t>
            </a:r>
          </a:p>
        </p:txBody>
      </p:sp>
      <p:sp>
        <p:nvSpPr>
          <p:cNvPr id="3" name="内容占位符 2"/>
          <p:cNvSpPr>
            <a:spLocks noGrp="1"/>
          </p:cNvSpPr>
          <p:nvPr>
            <p:ph sz="half" idx="1"/>
          </p:nvPr>
        </p:nvSpPr>
        <p:spPr>
          <a:xfrm>
            <a:off x="608489" y="1600573"/>
            <a:ext cx="5374984" cy="4527011"/>
          </a:xfrm>
          <a:prstGeom prst="rect">
            <a:avLst/>
          </a:prstGeom>
        </p:spPr>
        <p:txBody>
          <a:bodyPr lIns="121758" tIns="60879" rIns="121758" bIns="60879"/>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6302" y="1600573"/>
            <a:ext cx="5374984" cy="4527011"/>
          </a:xfrm>
          <a:prstGeom prst="rect">
            <a:avLst/>
          </a:prstGeom>
        </p:spPr>
        <p:txBody>
          <a:bodyPr lIns="121758" tIns="60879" rIns="121758" bIns="60879"/>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8489" y="6357824"/>
            <a:ext cx="2839614" cy="365210"/>
          </a:xfrm>
          <a:prstGeom prst="rect">
            <a:avLst/>
          </a:prstGeom>
        </p:spPr>
        <p:txBody>
          <a:bodyPr lIns="121758" tIns="60879" rIns="121758" bIns="60879"/>
          <a:lstStyle/>
          <a:p>
            <a:fld id="{530820CF-B880-4189-942D-D702A7CBA730}" type="datetimeFigureOut">
              <a:rPr lang="zh-CN" altLang="en-US" smtClean="0"/>
              <a:pPr/>
              <a:t>2021/8/29</a:t>
            </a:fld>
            <a:endParaRPr lang="zh-CN" altLang="en-US"/>
          </a:p>
        </p:txBody>
      </p:sp>
      <p:sp>
        <p:nvSpPr>
          <p:cNvPr id="6" name="页脚占位符 5"/>
          <p:cNvSpPr>
            <a:spLocks noGrp="1"/>
          </p:cNvSpPr>
          <p:nvPr>
            <p:ph type="ftr" sz="quarter" idx="11"/>
          </p:nvPr>
        </p:nvSpPr>
        <p:spPr>
          <a:xfrm>
            <a:off x="4158007" y="6357824"/>
            <a:ext cx="3853762" cy="365210"/>
          </a:xfrm>
          <a:prstGeom prst="rect">
            <a:avLst/>
          </a:prstGeom>
        </p:spPr>
        <p:txBody>
          <a:bodyPr lIns="121758" tIns="60879" rIns="121758" bIns="60879"/>
          <a:lstStyle/>
          <a:p>
            <a:endParaRPr lang="zh-CN" altLang="en-US"/>
          </a:p>
        </p:txBody>
      </p:sp>
      <p:sp>
        <p:nvSpPr>
          <p:cNvPr id="7" name="灯片编号占位符 6"/>
          <p:cNvSpPr>
            <a:spLocks noGrp="1"/>
          </p:cNvSpPr>
          <p:nvPr>
            <p:ph type="sldNum" sz="quarter" idx="12"/>
          </p:nvPr>
        </p:nvSpPr>
        <p:spPr>
          <a:xfrm>
            <a:off x="8721672" y="6357824"/>
            <a:ext cx="2839614" cy="365210"/>
          </a:xfrm>
          <a:prstGeom prst="rect">
            <a:avLst/>
          </a:prstGeom>
        </p:spPr>
        <p:txBody>
          <a:bodyPr lIns="121758" tIns="60879" rIns="121758" bIns="60879"/>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489" y="274702"/>
            <a:ext cx="10952798" cy="1143265"/>
          </a:xfrm>
          <a:prstGeom prst="rect">
            <a:avLst/>
          </a:prstGeom>
        </p:spPr>
        <p:txBody>
          <a:bodyPr lIns="121758" tIns="60879" rIns="121758" bIns="60879"/>
          <a:lstStyle>
            <a:lvl1pPr>
              <a:defRPr/>
            </a:lvl1pPr>
          </a:lstStyle>
          <a:p>
            <a:r>
              <a:rPr lang="zh-CN" altLang="en-US"/>
              <a:t>单击此处编辑母版标题样式</a:t>
            </a:r>
          </a:p>
        </p:txBody>
      </p:sp>
      <p:sp>
        <p:nvSpPr>
          <p:cNvPr id="3" name="文本占位符 2"/>
          <p:cNvSpPr>
            <a:spLocks noGrp="1"/>
          </p:cNvSpPr>
          <p:nvPr>
            <p:ph type="body" idx="1"/>
          </p:nvPr>
        </p:nvSpPr>
        <p:spPr>
          <a:xfrm>
            <a:off x="608489" y="1535470"/>
            <a:ext cx="5377097" cy="639911"/>
          </a:xfrm>
          <a:prstGeom prst="rect">
            <a:avLst/>
          </a:prstGeom>
        </p:spPr>
        <p:txBody>
          <a:bodyPr lIns="121758" tIns="60879" rIns="121758" bIns="60879" anchor="b"/>
          <a:lstStyle>
            <a:lvl1pPr marL="0" indent="0">
              <a:buNone/>
              <a:defRPr sz="3200" b="1"/>
            </a:lvl1pPr>
            <a:lvl2pPr marL="608795" indent="0">
              <a:buNone/>
              <a:defRPr sz="2700" b="1"/>
            </a:lvl2pPr>
            <a:lvl3pPr marL="1217591" indent="0">
              <a:buNone/>
              <a:defRPr sz="2400" b="1"/>
            </a:lvl3pPr>
            <a:lvl4pPr marL="1826388" indent="0">
              <a:buNone/>
              <a:defRPr sz="2100" b="1"/>
            </a:lvl4pPr>
            <a:lvl5pPr marL="2435183" indent="0">
              <a:buNone/>
              <a:defRPr sz="2100" b="1"/>
            </a:lvl5pPr>
            <a:lvl6pPr marL="3043981" indent="0">
              <a:buNone/>
              <a:defRPr sz="2100" b="1"/>
            </a:lvl6pPr>
            <a:lvl7pPr marL="3652776" indent="0">
              <a:buNone/>
              <a:defRPr sz="2100" b="1"/>
            </a:lvl7pPr>
            <a:lvl8pPr marL="4261572" indent="0">
              <a:buNone/>
              <a:defRPr sz="2100" b="1"/>
            </a:lvl8pPr>
            <a:lvl9pPr marL="4870369"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8489" y="2175378"/>
            <a:ext cx="5377097" cy="3952203"/>
          </a:xfrm>
          <a:prstGeom prst="rect">
            <a:avLst/>
          </a:prstGeom>
        </p:spPr>
        <p:txBody>
          <a:bodyPr lIns="121758" tIns="60879" rIns="121758" bIns="60879"/>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82078" y="1535470"/>
            <a:ext cx="5379210" cy="639911"/>
          </a:xfrm>
          <a:prstGeom prst="rect">
            <a:avLst/>
          </a:prstGeom>
        </p:spPr>
        <p:txBody>
          <a:bodyPr lIns="121758" tIns="60879" rIns="121758" bIns="60879" anchor="b"/>
          <a:lstStyle>
            <a:lvl1pPr marL="0" indent="0">
              <a:buNone/>
              <a:defRPr sz="3200" b="1"/>
            </a:lvl1pPr>
            <a:lvl2pPr marL="608795" indent="0">
              <a:buNone/>
              <a:defRPr sz="2700" b="1"/>
            </a:lvl2pPr>
            <a:lvl3pPr marL="1217591" indent="0">
              <a:buNone/>
              <a:defRPr sz="2400" b="1"/>
            </a:lvl3pPr>
            <a:lvl4pPr marL="1826388" indent="0">
              <a:buNone/>
              <a:defRPr sz="2100" b="1"/>
            </a:lvl4pPr>
            <a:lvl5pPr marL="2435183" indent="0">
              <a:buNone/>
              <a:defRPr sz="2100" b="1"/>
            </a:lvl5pPr>
            <a:lvl6pPr marL="3043981" indent="0">
              <a:buNone/>
              <a:defRPr sz="2100" b="1"/>
            </a:lvl6pPr>
            <a:lvl7pPr marL="3652776" indent="0">
              <a:buNone/>
              <a:defRPr sz="2100" b="1"/>
            </a:lvl7pPr>
            <a:lvl8pPr marL="4261572" indent="0">
              <a:buNone/>
              <a:defRPr sz="2100" b="1"/>
            </a:lvl8pPr>
            <a:lvl9pPr marL="4870369"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82078" y="2175378"/>
            <a:ext cx="5379210" cy="3952203"/>
          </a:xfrm>
          <a:prstGeom prst="rect">
            <a:avLst/>
          </a:prstGeom>
        </p:spPr>
        <p:txBody>
          <a:bodyPr lIns="121758" tIns="60879" rIns="121758" bIns="60879"/>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8489" y="6357824"/>
            <a:ext cx="2839614" cy="365210"/>
          </a:xfrm>
          <a:prstGeom prst="rect">
            <a:avLst/>
          </a:prstGeom>
        </p:spPr>
        <p:txBody>
          <a:bodyPr lIns="121758" tIns="60879" rIns="121758" bIns="60879"/>
          <a:lstStyle/>
          <a:p>
            <a:fld id="{530820CF-B880-4189-942D-D702A7CBA730}" type="datetimeFigureOut">
              <a:rPr lang="zh-CN" altLang="en-US" smtClean="0"/>
              <a:pPr/>
              <a:t>2021/8/29</a:t>
            </a:fld>
            <a:endParaRPr lang="zh-CN" altLang="en-US"/>
          </a:p>
        </p:txBody>
      </p:sp>
      <p:sp>
        <p:nvSpPr>
          <p:cNvPr id="8" name="页脚占位符 7"/>
          <p:cNvSpPr>
            <a:spLocks noGrp="1"/>
          </p:cNvSpPr>
          <p:nvPr>
            <p:ph type="ftr" sz="quarter" idx="11"/>
          </p:nvPr>
        </p:nvSpPr>
        <p:spPr>
          <a:xfrm>
            <a:off x="4158007" y="6357824"/>
            <a:ext cx="3853762" cy="365210"/>
          </a:xfrm>
          <a:prstGeom prst="rect">
            <a:avLst/>
          </a:prstGeom>
        </p:spPr>
        <p:txBody>
          <a:bodyPr lIns="121758" tIns="60879" rIns="121758" bIns="60879"/>
          <a:lstStyle/>
          <a:p>
            <a:endParaRPr lang="zh-CN" altLang="en-US"/>
          </a:p>
        </p:txBody>
      </p:sp>
      <p:sp>
        <p:nvSpPr>
          <p:cNvPr id="9" name="灯片编号占位符 8"/>
          <p:cNvSpPr>
            <a:spLocks noGrp="1"/>
          </p:cNvSpPr>
          <p:nvPr>
            <p:ph type="sldNum" sz="quarter" idx="12"/>
          </p:nvPr>
        </p:nvSpPr>
        <p:spPr>
          <a:xfrm>
            <a:off x="8721672" y="6357824"/>
            <a:ext cx="2839614" cy="365210"/>
          </a:xfrm>
          <a:prstGeom prst="rect">
            <a:avLst/>
          </a:prstGeom>
        </p:spPr>
        <p:txBody>
          <a:bodyPr lIns="121758" tIns="60879" rIns="121758" bIns="60879"/>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8489" y="274702"/>
            <a:ext cx="10952798" cy="1143265"/>
          </a:xfrm>
          <a:prstGeom prst="rect">
            <a:avLst/>
          </a:prstGeom>
        </p:spPr>
        <p:txBody>
          <a:bodyPr lIns="121758" tIns="60879" rIns="121758" bIns="60879"/>
          <a:lstStyle/>
          <a:p>
            <a:r>
              <a:rPr lang="zh-CN" altLang="en-US"/>
              <a:t>单击此处编辑母版标题样式</a:t>
            </a:r>
          </a:p>
        </p:txBody>
      </p:sp>
      <p:sp>
        <p:nvSpPr>
          <p:cNvPr id="3" name="日期占位符 2"/>
          <p:cNvSpPr>
            <a:spLocks noGrp="1"/>
          </p:cNvSpPr>
          <p:nvPr>
            <p:ph type="dt" sz="half" idx="10"/>
          </p:nvPr>
        </p:nvSpPr>
        <p:spPr>
          <a:xfrm>
            <a:off x="608489" y="6357824"/>
            <a:ext cx="2839614" cy="365210"/>
          </a:xfrm>
          <a:prstGeom prst="rect">
            <a:avLst/>
          </a:prstGeom>
        </p:spPr>
        <p:txBody>
          <a:bodyPr lIns="121758" tIns="60879" rIns="121758" bIns="60879"/>
          <a:lstStyle/>
          <a:p>
            <a:fld id="{530820CF-B880-4189-942D-D702A7CBA730}" type="datetimeFigureOut">
              <a:rPr lang="zh-CN" altLang="en-US" smtClean="0"/>
              <a:pPr/>
              <a:t>2021/8/29</a:t>
            </a:fld>
            <a:endParaRPr lang="zh-CN" altLang="en-US"/>
          </a:p>
        </p:txBody>
      </p:sp>
      <p:sp>
        <p:nvSpPr>
          <p:cNvPr id="4" name="页脚占位符 3"/>
          <p:cNvSpPr>
            <a:spLocks noGrp="1"/>
          </p:cNvSpPr>
          <p:nvPr>
            <p:ph type="ftr" sz="quarter" idx="11"/>
          </p:nvPr>
        </p:nvSpPr>
        <p:spPr>
          <a:xfrm>
            <a:off x="4158007" y="6357824"/>
            <a:ext cx="3853762" cy="365210"/>
          </a:xfrm>
          <a:prstGeom prst="rect">
            <a:avLst/>
          </a:prstGeom>
        </p:spPr>
        <p:txBody>
          <a:bodyPr lIns="121758" tIns="60879" rIns="121758" bIns="60879"/>
          <a:lstStyle/>
          <a:p>
            <a:endParaRPr lang="zh-CN" altLang="en-US"/>
          </a:p>
        </p:txBody>
      </p:sp>
      <p:sp>
        <p:nvSpPr>
          <p:cNvPr id="5" name="灯片编号占位符 4"/>
          <p:cNvSpPr>
            <a:spLocks noGrp="1"/>
          </p:cNvSpPr>
          <p:nvPr>
            <p:ph type="sldNum" sz="quarter" idx="12"/>
          </p:nvPr>
        </p:nvSpPr>
        <p:spPr>
          <a:xfrm>
            <a:off x="8721672" y="6357824"/>
            <a:ext cx="2839614" cy="365210"/>
          </a:xfrm>
          <a:prstGeom prst="rect">
            <a:avLst/>
          </a:prstGeom>
        </p:spPr>
        <p:txBody>
          <a:bodyPr lIns="121758" tIns="60879" rIns="121758" bIns="60879"/>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8489" y="6357824"/>
            <a:ext cx="2839614" cy="365210"/>
          </a:xfrm>
          <a:prstGeom prst="rect">
            <a:avLst/>
          </a:prstGeom>
        </p:spPr>
        <p:txBody>
          <a:bodyPr lIns="121758" tIns="60879" rIns="121758" bIns="60879"/>
          <a:lstStyle/>
          <a:p>
            <a:fld id="{530820CF-B880-4189-942D-D702A7CBA730}" type="datetimeFigureOut">
              <a:rPr lang="zh-CN" altLang="en-US" smtClean="0"/>
              <a:pPr/>
              <a:t>2021/8/29</a:t>
            </a:fld>
            <a:endParaRPr lang="zh-CN" altLang="en-US"/>
          </a:p>
        </p:txBody>
      </p:sp>
      <p:sp>
        <p:nvSpPr>
          <p:cNvPr id="3" name="页脚占位符 2"/>
          <p:cNvSpPr>
            <a:spLocks noGrp="1"/>
          </p:cNvSpPr>
          <p:nvPr>
            <p:ph type="ftr" sz="quarter" idx="11"/>
          </p:nvPr>
        </p:nvSpPr>
        <p:spPr>
          <a:xfrm>
            <a:off x="4158007" y="6357824"/>
            <a:ext cx="3853762" cy="365210"/>
          </a:xfrm>
          <a:prstGeom prst="rect">
            <a:avLst/>
          </a:prstGeom>
        </p:spPr>
        <p:txBody>
          <a:bodyPr lIns="121758" tIns="60879" rIns="121758" bIns="60879"/>
          <a:lstStyle/>
          <a:p>
            <a:endParaRPr lang="zh-CN" altLang="en-US"/>
          </a:p>
        </p:txBody>
      </p:sp>
      <p:sp>
        <p:nvSpPr>
          <p:cNvPr id="4" name="灯片编号占位符 3"/>
          <p:cNvSpPr>
            <a:spLocks noGrp="1"/>
          </p:cNvSpPr>
          <p:nvPr>
            <p:ph type="sldNum" sz="quarter" idx="12"/>
          </p:nvPr>
        </p:nvSpPr>
        <p:spPr>
          <a:xfrm>
            <a:off x="8721672" y="6357824"/>
            <a:ext cx="2839614" cy="365210"/>
          </a:xfrm>
          <a:prstGeom prst="rect">
            <a:avLst/>
          </a:prstGeom>
        </p:spPr>
        <p:txBody>
          <a:bodyPr lIns="121758" tIns="60879" rIns="121758" bIns="60879"/>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492" y="273112"/>
            <a:ext cx="4003772" cy="1162320"/>
          </a:xfrm>
          <a:prstGeom prst="rect">
            <a:avLst/>
          </a:prstGeom>
        </p:spPr>
        <p:txBody>
          <a:bodyPr lIns="121758" tIns="60879" rIns="121758" bIns="60879"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58044" y="273118"/>
            <a:ext cx="6803242" cy="5854469"/>
          </a:xfrm>
          <a:prstGeom prst="rect">
            <a:avLst/>
          </a:prstGeom>
        </p:spPr>
        <p:txBody>
          <a:bodyPr lIns="121758" tIns="60879" rIns="121758" bIns="60879"/>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8492" y="1435438"/>
            <a:ext cx="4003772" cy="4692149"/>
          </a:xfrm>
          <a:prstGeom prst="rect">
            <a:avLst/>
          </a:prstGeom>
        </p:spPr>
        <p:txBody>
          <a:bodyPr lIns="121758" tIns="60879" rIns="121758" bIns="60879"/>
          <a:lstStyle>
            <a:lvl1pPr marL="0" indent="0">
              <a:buNone/>
              <a:defRPr sz="1900"/>
            </a:lvl1pPr>
            <a:lvl2pPr marL="608795" indent="0">
              <a:buNone/>
              <a:defRPr sz="1600"/>
            </a:lvl2pPr>
            <a:lvl3pPr marL="1217591" indent="0">
              <a:buNone/>
              <a:defRPr sz="1300"/>
            </a:lvl3pPr>
            <a:lvl4pPr marL="1826388" indent="0">
              <a:buNone/>
              <a:defRPr sz="1200"/>
            </a:lvl4pPr>
            <a:lvl5pPr marL="2435183" indent="0">
              <a:buNone/>
              <a:defRPr sz="1200"/>
            </a:lvl5pPr>
            <a:lvl6pPr marL="3043981" indent="0">
              <a:buNone/>
              <a:defRPr sz="1200"/>
            </a:lvl6pPr>
            <a:lvl7pPr marL="3652776" indent="0">
              <a:buNone/>
              <a:defRPr sz="1200"/>
            </a:lvl7pPr>
            <a:lvl8pPr marL="4261572" indent="0">
              <a:buNone/>
              <a:defRPr sz="1200"/>
            </a:lvl8pPr>
            <a:lvl9pPr marL="4870369"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8489" y="6357824"/>
            <a:ext cx="2839614" cy="365210"/>
          </a:xfrm>
          <a:prstGeom prst="rect">
            <a:avLst/>
          </a:prstGeom>
        </p:spPr>
        <p:txBody>
          <a:bodyPr lIns="121758" tIns="60879" rIns="121758" bIns="60879"/>
          <a:lstStyle/>
          <a:p>
            <a:fld id="{530820CF-B880-4189-942D-D702A7CBA730}" type="datetimeFigureOut">
              <a:rPr lang="zh-CN" altLang="en-US" smtClean="0"/>
              <a:pPr/>
              <a:t>2021/8/29</a:t>
            </a:fld>
            <a:endParaRPr lang="zh-CN" altLang="en-US"/>
          </a:p>
        </p:txBody>
      </p:sp>
      <p:sp>
        <p:nvSpPr>
          <p:cNvPr id="6" name="页脚占位符 5"/>
          <p:cNvSpPr>
            <a:spLocks noGrp="1"/>
          </p:cNvSpPr>
          <p:nvPr>
            <p:ph type="ftr" sz="quarter" idx="11"/>
          </p:nvPr>
        </p:nvSpPr>
        <p:spPr>
          <a:xfrm>
            <a:off x="4158007" y="6357824"/>
            <a:ext cx="3853762" cy="365210"/>
          </a:xfrm>
          <a:prstGeom prst="rect">
            <a:avLst/>
          </a:prstGeom>
        </p:spPr>
        <p:txBody>
          <a:bodyPr lIns="121758" tIns="60879" rIns="121758" bIns="60879"/>
          <a:lstStyle/>
          <a:p>
            <a:endParaRPr lang="zh-CN" altLang="en-US"/>
          </a:p>
        </p:txBody>
      </p:sp>
      <p:sp>
        <p:nvSpPr>
          <p:cNvPr id="7" name="灯片编号占位符 6"/>
          <p:cNvSpPr>
            <a:spLocks noGrp="1"/>
          </p:cNvSpPr>
          <p:nvPr>
            <p:ph type="sldNum" sz="quarter" idx="12"/>
          </p:nvPr>
        </p:nvSpPr>
        <p:spPr>
          <a:xfrm>
            <a:off x="8721672" y="6357824"/>
            <a:ext cx="2839614" cy="365210"/>
          </a:xfrm>
          <a:prstGeom prst="rect">
            <a:avLst/>
          </a:prstGeom>
        </p:spPr>
        <p:txBody>
          <a:bodyPr lIns="121758" tIns="60879" rIns="121758" bIns="60879"/>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5361" y="4801712"/>
            <a:ext cx="7301865" cy="566870"/>
          </a:xfrm>
          <a:prstGeom prst="rect">
            <a:avLst/>
          </a:prstGeom>
        </p:spPr>
        <p:txBody>
          <a:bodyPr lIns="121758" tIns="60879" rIns="121758" bIns="60879"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85361" y="612916"/>
            <a:ext cx="7301865" cy="4115753"/>
          </a:xfrm>
          <a:prstGeom prst="rect">
            <a:avLst/>
          </a:prstGeom>
        </p:spPr>
        <p:txBody>
          <a:bodyPr lIns="121758" tIns="60879" rIns="121758" bIns="60879"/>
          <a:lstStyle>
            <a:lvl1pPr marL="0" indent="0">
              <a:buNone/>
              <a:defRPr sz="4300"/>
            </a:lvl1pPr>
            <a:lvl2pPr marL="608795" indent="0">
              <a:buNone/>
              <a:defRPr sz="3700"/>
            </a:lvl2pPr>
            <a:lvl3pPr marL="1217591" indent="0">
              <a:buNone/>
              <a:defRPr sz="3200"/>
            </a:lvl3pPr>
            <a:lvl4pPr marL="1826388" indent="0">
              <a:buNone/>
              <a:defRPr sz="2700"/>
            </a:lvl4pPr>
            <a:lvl5pPr marL="2435183" indent="0">
              <a:buNone/>
              <a:defRPr sz="2700"/>
            </a:lvl5pPr>
            <a:lvl6pPr marL="3043981" indent="0">
              <a:buNone/>
              <a:defRPr sz="2700"/>
            </a:lvl6pPr>
            <a:lvl7pPr marL="3652776" indent="0">
              <a:buNone/>
              <a:defRPr sz="2700"/>
            </a:lvl7pPr>
            <a:lvl8pPr marL="4261572" indent="0">
              <a:buNone/>
              <a:defRPr sz="2700"/>
            </a:lvl8pPr>
            <a:lvl9pPr marL="4870369" indent="0">
              <a:buNone/>
              <a:defRPr sz="2700"/>
            </a:lvl9pPr>
          </a:lstStyle>
          <a:p>
            <a:endParaRPr lang="zh-CN" altLang="en-US"/>
          </a:p>
        </p:txBody>
      </p:sp>
      <p:sp>
        <p:nvSpPr>
          <p:cNvPr id="4" name="文本占位符 3"/>
          <p:cNvSpPr>
            <a:spLocks noGrp="1"/>
          </p:cNvSpPr>
          <p:nvPr>
            <p:ph type="body" sz="half" idx="2"/>
          </p:nvPr>
        </p:nvSpPr>
        <p:spPr>
          <a:xfrm>
            <a:off x="2385361" y="5368584"/>
            <a:ext cx="7301865" cy="805049"/>
          </a:xfrm>
          <a:prstGeom prst="rect">
            <a:avLst/>
          </a:prstGeom>
        </p:spPr>
        <p:txBody>
          <a:bodyPr lIns="121758" tIns="60879" rIns="121758" bIns="60879"/>
          <a:lstStyle>
            <a:lvl1pPr marL="0" indent="0">
              <a:buNone/>
              <a:defRPr sz="1900"/>
            </a:lvl1pPr>
            <a:lvl2pPr marL="608795" indent="0">
              <a:buNone/>
              <a:defRPr sz="1600"/>
            </a:lvl2pPr>
            <a:lvl3pPr marL="1217591" indent="0">
              <a:buNone/>
              <a:defRPr sz="1300"/>
            </a:lvl3pPr>
            <a:lvl4pPr marL="1826388" indent="0">
              <a:buNone/>
              <a:defRPr sz="1200"/>
            </a:lvl4pPr>
            <a:lvl5pPr marL="2435183" indent="0">
              <a:buNone/>
              <a:defRPr sz="1200"/>
            </a:lvl5pPr>
            <a:lvl6pPr marL="3043981" indent="0">
              <a:buNone/>
              <a:defRPr sz="1200"/>
            </a:lvl6pPr>
            <a:lvl7pPr marL="3652776" indent="0">
              <a:buNone/>
              <a:defRPr sz="1200"/>
            </a:lvl7pPr>
            <a:lvl8pPr marL="4261572" indent="0">
              <a:buNone/>
              <a:defRPr sz="1200"/>
            </a:lvl8pPr>
            <a:lvl9pPr marL="4870369"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8489" y="6357824"/>
            <a:ext cx="2839614" cy="365210"/>
          </a:xfrm>
          <a:prstGeom prst="rect">
            <a:avLst/>
          </a:prstGeom>
        </p:spPr>
        <p:txBody>
          <a:bodyPr lIns="121758" tIns="60879" rIns="121758" bIns="60879"/>
          <a:lstStyle/>
          <a:p>
            <a:fld id="{530820CF-B880-4189-942D-D702A7CBA730}" type="datetimeFigureOut">
              <a:rPr lang="zh-CN" altLang="en-US" smtClean="0"/>
              <a:pPr/>
              <a:t>2021/8/29</a:t>
            </a:fld>
            <a:endParaRPr lang="zh-CN" altLang="en-US"/>
          </a:p>
        </p:txBody>
      </p:sp>
      <p:sp>
        <p:nvSpPr>
          <p:cNvPr id="6" name="页脚占位符 5"/>
          <p:cNvSpPr>
            <a:spLocks noGrp="1"/>
          </p:cNvSpPr>
          <p:nvPr>
            <p:ph type="ftr" sz="quarter" idx="11"/>
          </p:nvPr>
        </p:nvSpPr>
        <p:spPr>
          <a:xfrm>
            <a:off x="4158007" y="6357824"/>
            <a:ext cx="3853762" cy="365210"/>
          </a:xfrm>
          <a:prstGeom prst="rect">
            <a:avLst/>
          </a:prstGeom>
        </p:spPr>
        <p:txBody>
          <a:bodyPr lIns="121758" tIns="60879" rIns="121758" bIns="60879"/>
          <a:lstStyle/>
          <a:p>
            <a:endParaRPr lang="zh-CN" altLang="en-US"/>
          </a:p>
        </p:txBody>
      </p:sp>
      <p:sp>
        <p:nvSpPr>
          <p:cNvPr id="7" name="灯片编号占位符 6"/>
          <p:cNvSpPr>
            <a:spLocks noGrp="1"/>
          </p:cNvSpPr>
          <p:nvPr>
            <p:ph type="sldNum" sz="quarter" idx="12"/>
          </p:nvPr>
        </p:nvSpPr>
        <p:spPr>
          <a:xfrm>
            <a:off x="8721672" y="6357824"/>
            <a:ext cx="2839614" cy="365210"/>
          </a:xfrm>
          <a:prstGeom prst="rect">
            <a:avLst/>
          </a:prstGeom>
        </p:spPr>
        <p:txBody>
          <a:bodyPr lIns="121758" tIns="60879" rIns="121758" bIns="60879"/>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xStyles>
    <p:titleStyle>
      <a:lvl1pPr algn="ctr" defTabSz="1217591" rtl="0" eaLnBrk="1" latinLnBrk="0" hangingPunct="1">
        <a:spcBef>
          <a:spcPct val="0"/>
        </a:spcBef>
        <a:buNone/>
        <a:defRPr sz="5900" kern="1200">
          <a:solidFill>
            <a:schemeClr val="tx1"/>
          </a:solidFill>
          <a:latin typeface="+mj-lt"/>
          <a:ea typeface="+mj-ea"/>
          <a:cs typeface="+mj-cs"/>
        </a:defRPr>
      </a:lvl1pPr>
    </p:titleStyle>
    <p:bodyStyle>
      <a:lvl1pPr marL="456597" indent="-456597" algn="l" defTabSz="1217591"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89293" indent="-380498" algn="l" defTabSz="1217591"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1989" indent="-304398" algn="l" defTabSz="1217591"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0785" indent="-304398" algn="l" defTabSz="1217591"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39582" indent="-304398" algn="l" defTabSz="1217591"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48378" indent="-304398" algn="l" defTabSz="121759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7175" indent="-304398" algn="l" defTabSz="121759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5970" indent="-304398" algn="l" defTabSz="121759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4765" indent="-304398" algn="l" defTabSz="121759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7591" rtl="0" eaLnBrk="1" latinLnBrk="0" hangingPunct="1">
        <a:defRPr sz="2400" kern="1200">
          <a:solidFill>
            <a:schemeClr val="tx1"/>
          </a:solidFill>
          <a:latin typeface="+mn-lt"/>
          <a:ea typeface="+mn-ea"/>
          <a:cs typeface="+mn-cs"/>
        </a:defRPr>
      </a:lvl1pPr>
      <a:lvl2pPr marL="608795" algn="l" defTabSz="1217591" rtl="0" eaLnBrk="1" latinLnBrk="0" hangingPunct="1">
        <a:defRPr sz="2400" kern="1200">
          <a:solidFill>
            <a:schemeClr val="tx1"/>
          </a:solidFill>
          <a:latin typeface="+mn-lt"/>
          <a:ea typeface="+mn-ea"/>
          <a:cs typeface="+mn-cs"/>
        </a:defRPr>
      </a:lvl2pPr>
      <a:lvl3pPr marL="1217591" algn="l" defTabSz="1217591" rtl="0" eaLnBrk="1" latinLnBrk="0" hangingPunct="1">
        <a:defRPr sz="2400" kern="1200">
          <a:solidFill>
            <a:schemeClr val="tx1"/>
          </a:solidFill>
          <a:latin typeface="+mn-lt"/>
          <a:ea typeface="+mn-ea"/>
          <a:cs typeface="+mn-cs"/>
        </a:defRPr>
      </a:lvl3pPr>
      <a:lvl4pPr marL="1826388" algn="l" defTabSz="1217591" rtl="0" eaLnBrk="1" latinLnBrk="0" hangingPunct="1">
        <a:defRPr sz="2400" kern="1200">
          <a:solidFill>
            <a:schemeClr val="tx1"/>
          </a:solidFill>
          <a:latin typeface="+mn-lt"/>
          <a:ea typeface="+mn-ea"/>
          <a:cs typeface="+mn-cs"/>
        </a:defRPr>
      </a:lvl4pPr>
      <a:lvl5pPr marL="2435183" algn="l" defTabSz="1217591" rtl="0" eaLnBrk="1" latinLnBrk="0" hangingPunct="1">
        <a:defRPr sz="2400" kern="1200">
          <a:solidFill>
            <a:schemeClr val="tx1"/>
          </a:solidFill>
          <a:latin typeface="+mn-lt"/>
          <a:ea typeface="+mn-ea"/>
          <a:cs typeface="+mn-cs"/>
        </a:defRPr>
      </a:lvl5pPr>
      <a:lvl6pPr marL="3043981" algn="l" defTabSz="1217591" rtl="0" eaLnBrk="1" latinLnBrk="0" hangingPunct="1">
        <a:defRPr sz="2400" kern="1200">
          <a:solidFill>
            <a:schemeClr val="tx1"/>
          </a:solidFill>
          <a:latin typeface="+mn-lt"/>
          <a:ea typeface="+mn-ea"/>
          <a:cs typeface="+mn-cs"/>
        </a:defRPr>
      </a:lvl6pPr>
      <a:lvl7pPr marL="3652776" algn="l" defTabSz="1217591" rtl="0" eaLnBrk="1" latinLnBrk="0" hangingPunct="1">
        <a:defRPr sz="2400" kern="1200">
          <a:solidFill>
            <a:schemeClr val="tx1"/>
          </a:solidFill>
          <a:latin typeface="+mn-lt"/>
          <a:ea typeface="+mn-ea"/>
          <a:cs typeface="+mn-cs"/>
        </a:defRPr>
      </a:lvl7pPr>
      <a:lvl8pPr marL="4261572" algn="l" defTabSz="1217591" rtl="0" eaLnBrk="1" latinLnBrk="0" hangingPunct="1">
        <a:defRPr sz="2400" kern="1200">
          <a:solidFill>
            <a:schemeClr val="tx1"/>
          </a:solidFill>
          <a:latin typeface="+mn-lt"/>
          <a:ea typeface="+mn-ea"/>
          <a:cs typeface="+mn-cs"/>
        </a:defRPr>
      </a:lvl8pPr>
      <a:lvl9pPr marL="4870369" algn="l" defTabSz="1217591"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14.jpeg"/><Relationship Id="rId10" Type="http://schemas.openxmlformats.org/officeDocument/2006/relationships/image" Target="../media/image19.WEBP"/><Relationship Id="rId4" Type="http://schemas.openxmlformats.org/officeDocument/2006/relationships/image" Target="../media/image13.jpeg"/><Relationship Id="rId9" Type="http://schemas.openxmlformats.org/officeDocument/2006/relationships/image" Target="../media/image18.WEBP"/></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14.jpeg"/><Relationship Id="rId10" Type="http://schemas.openxmlformats.org/officeDocument/2006/relationships/image" Target="../media/image19.WEBP"/><Relationship Id="rId4" Type="http://schemas.openxmlformats.org/officeDocument/2006/relationships/image" Target="../media/image13.jpeg"/><Relationship Id="rId9" Type="http://schemas.openxmlformats.org/officeDocument/2006/relationships/image" Target="../media/image18.WEBP"/></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7.jpe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54.jpe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5550393" cy="6859588"/>
          </a:xfrm>
          <a:custGeom>
            <a:avLst/>
            <a:gdLst>
              <a:gd name="connsiteX0" fmla="*/ 0 w 4716735"/>
              <a:gd name="connsiteY0" fmla="*/ 0 h 6859588"/>
              <a:gd name="connsiteX1" fmla="*/ 4716735 w 4716735"/>
              <a:gd name="connsiteY1" fmla="*/ 0 h 6859588"/>
              <a:gd name="connsiteX2" fmla="*/ 4716735 w 4716735"/>
              <a:gd name="connsiteY2" fmla="*/ 6859588 h 6859588"/>
              <a:gd name="connsiteX3" fmla="*/ 0 w 4716735"/>
              <a:gd name="connsiteY3" fmla="*/ 6859588 h 6859588"/>
              <a:gd name="connsiteX4" fmla="*/ 0 w 4716735"/>
              <a:gd name="connsiteY4" fmla="*/ 0 h 6859588"/>
              <a:gd name="connsiteX0" fmla="*/ 0 w 6070972"/>
              <a:gd name="connsiteY0" fmla="*/ 0 h 6859588"/>
              <a:gd name="connsiteX1" fmla="*/ 4716735 w 6070972"/>
              <a:gd name="connsiteY1" fmla="*/ 0 h 6859588"/>
              <a:gd name="connsiteX2" fmla="*/ 6070972 w 6070972"/>
              <a:gd name="connsiteY2" fmla="*/ 3734423 h 6859588"/>
              <a:gd name="connsiteX3" fmla="*/ 0 w 6070972"/>
              <a:gd name="connsiteY3" fmla="*/ 6859588 h 6859588"/>
              <a:gd name="connsiteX4" fmla="*/ 0 w 6070972"/>
              <a:gd name="connsiteY4" fmla="*/ 0 h 6859588"/>
              <a:gd name="connsiteX0" fmla="*/ 0 w 5631134"/>
              <a:gd name="connsiteY0" fmla="*/ 0 h 6859588"/>
              <a:gd name="connsiteX1" fmla="*/ 4716735 w 5631134"/>
              <a:gd name="connsiteY1" fmla="*/ 0 h 6859588"/>
              <a:gd name="connsiteX2" fmla="*/ 5631134 w 5631134"/>
              <a:gd name="connsiteY2" fmla="*/ 2519082 h 6859588"/>
              <a:gd name="connsiteX3" fmla="*/ 0 w 5631134"/>
              <a:gd name="connsiteY3" fmla="*/ 6859588 h 6859588"/>
              <a:gd name="connsiteX4" fmla="*/ 0 w 5631134"/>
              <a:gd name="connsiteY4" fmla="*/ 0 h 685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1134" h="6859588">
                <a:moveTo>
                  <a:pt x="0" y="0"/>
                </a:moveTo>
                <a:lnTo>
                  <a:pt x="4716735" y="0"/>
                </a:lnTo>
                <a:lnTo>
                  <a:pt x="5631134" y="2519082"/>
                </a:lnTo>
                <a:lnTo>
                  <a:pt x="0" y="6859588"/>
                </a:lnTo>
                <a:lnTo>
                  <a:pt x="0" y="0"/>
                </a:lnTo>
                <a:close/>
              </a:path>
            </a:pathLst>
          </a:custGeom>
          <a:solidFill>
            <a:srgbClr val="2A4994">
              <a:alpha val="78000"/>
            </a:srgbClr>
          </a:solidFill>
          <a:effectLst>
            <a:glow rad="254000">
              <a:schemeClr val="tx1">
                <a:lumMod val="95000"/>
                <a:lumOff val="5000"/>
                <a:alpha val="34000"/>
              </a:schemeClr>
            </a:glow>
            <a:outerShdw blurRad="50800" dist="38100" algn="l" rotWithShape="0">
              <a:prstClr val="black">
                <a:alpha val="40000"/>
              </a:prstClr>
            </a:outerShdw>
            <a:softEdge rad="0"/>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8" name="等腰三角形 7"/>
          <p:cNvSpPr/>
          <p:nvPr/>
        </p:nvSpPr>
        <p:spPr>
          <a:xfrm>
            <a:off x="6587753" y="676910"/>
            <a:ext cx="2161430" cy="2310384"/>
          </a:xfrm>
          <a:prstGeom prst="triangle">
            <a:avLst/>
          </a:prstGeom>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6501716" y="1445088"/>
            <a:ext cx="4494934" cy="928585"/>
          </a:xfrm>
          <a:prstGeom prst="rect">
            <a:avLst/>
          </a:prstGeom>
          <a:noFill/>
        </p:spPr>
        <p:txBody>
          <a:bodyPr wrap="square" lIns="96645" tIns="48322" rIns="96645" bIns="48322" rtlCol="0">
            <a:spAutoFit/>
          </a:bodyPr>
          <a:lstStyle/>
          <a:p>
            <a:r>
              <a:rPr lang="zh-CN" altLang="en-US" sz="5400" dirty="0">
                <a:solidFill>
                  <a:schemeClr val="bg1"/>
                </a:solidFill>
              </a:rPr>
              <a:t>“</a:t>
            </a:r>
            <a:r>
              <a:rPr lang="zh-CN" altLang="en-US" sz="5400" b="1" dirty="0">
                <a:solidFill>
                  <a:schemeClr val="bg1"/>
                </a:solidFill>
              </a:rPr>
              <a:t>追星计划</a:t>
            </a:r>
            <a:r>
              <a:rPr lang="zh-CN" altLang="en-US" sz="5400" dirty="0">
                <a:solidFill>
                  <a:schemeClr val="bg1"/>
                </a:solidFill>
              </a:rPr>
              <a:t>”</a:t>
            </a:r>
            <a:endParaRPr lang="en-US" altLang="zh-CN" sz="5400" dirty="0">
              <a:solidFill>
                <a:schemeClr val="bg1"/>
              </a:solidFill>
            </a:endParaRPr>
          </a:p>
        </p:txBody>
      </p:sp>
      <p:sp>
        <p:nvSpPr>
          <p:cNvPr id="95" name="TextBox 94"/>
          <p:cNvSpPr txBox="1"/>
          <p:nvPr/>
        </p:nvSpPr>
        <p:spPr>
          <a:xfrm>
            <a:off x="6081726" y="2274153"/>
            <a:ext cx="4953997" cy="713141"/>
          </a:xfrm>
          <a:prstGeom prst="rect">
            <a:avLst/>
          </a:prstGeom>
          <a:noFill/>
          <a:effectLst/>
        </p:spPr>
        <p:txBody>
          <a:bodyPr wrap="square" lIns="96645" tIns="48322" rIns="96645" bIns="48322" rtlCol="0">
            <a:spAutoFit/>
          </a:bodyPr>
          <a:lstStyle/>
          <a:p>
            <a:pPr algn="r" defTabSz="966446">
              <a:defRPr/>
            </a:pPr>
            <a:r>
              <a:rPr lang="en-US" altLang="zh-CN" sz="4000" kern="0" dirty="0">
                <a:solidFill>
                  <a:schemeClr val="bg1"/>
                </a:solidFill>
                <a:effectLst>
                  <a:outerShdw blurRad="38100" dist="38100" dir="2700000" algn="tl">
                    <a:srgbClr val="000000">
                      <a:alpha val="43137"/>
                    </a:srgbClr>
                  </a:outerShdw>
                </a:effectLst>
                <a:latin typeface="时尚中黑简体" pitchFamily="2" charset="-122"/>
                <a:ea typeface="时尚中黑简体" pitchFamily="2" charset="-122"/>
              </a:rPr>
              <a:t>BUSINESS REPORT</a:t>
            </a:r>
            <a:endParaRPr lang="zh-CN" altLang="en-US" sz="4000" kern="0" dirty="0">
              <a:solidFill>
                <a:schemeClr val="bg1"/>
              </a:solidFill>
              <a:effectLst>
                <a:outerShdw blurRad="38100" dist="38100" dir="2700000" algn="tl">
                  <a:srgbClr val="000000">
                    <a:alpha val="43137"/>
                  </a:srgbClr>
                </a:outerShdw>
              </a:effectLst>
              <a:latin typeface="时尚中黑简体" pitchFamily="2" charset="-122"/>
              <a:ea typeface="时尚中黑简体" pitchFamily="2" charset="-122"/>
            </a:endParaRPr>
          </a:p>
        </p:txBody>
      </p:sp>
      <p:sp>
        <p:nvSpPr>
          <p:cNvPr id="96" name="TextBox 95"/>
          <p:cNvSpPr txBox="1"/>
          <p:nvPr/>
        </p:nvSpPr>
        <p:spPr>
          <a:xfrm>
            <a:off x="5764656" y="4581922"/>
            <a:ext cx="5588135" cy="523220"/>
          </a:xfrm>
          <a:prstGeom prst="rect">
            <a:avLst/>
          </a:prstGeom>
          <a:noFill/>
        </p:spPr>
        <p:txBody>
          <a:bodyPr wrap="square" rtlCol="0">
            <a:spAutoFit/>
          </a:bodyPr>
          <a:lstStyle/>
          <a:p>
            <a:r>
              <a:rPr lang="zh-CN" altLang="en-US" sz="2800" dirty="0">
                <a:solidFill>
                  <a:schemeClr val="bg1"/>
                </a:solidFill>
              </a:rPr>
              <a:t>团队成员：韩玉基</a:t>
            </a:r>
            <a:r>
              <a:rPr lang="en-US" altLang="zh-CN" sz="2800" dirty="0">
                <a:solidFill>
                  <a:schemeClr val="bg1"/>
                </a:solidFill>
              </a:rPr>
              <a:t> </a:t>
            </a:r>
            <a:r>
              <a:rPr lang="zh-CN" altLang="en-US" sz="2800" dirty="0">
                <a:solidFill>
                  <a:schemeClr val="bg1"/>
                </a:solidFill>
              </a:rPr>
              <a:t>梁朝辉 白雨桐</a:t>
            </a:r>
          </a:p>
        </p:txBody>
      </p:sp>
      <p:sp>
        <p:nvSpPr>
          <p:cNvPr id="57" name="TextBox 93">
            <a:extLst>
              <a:ext uri="{FF2B5EF4-FFF2-40B4-BE49-F238E27FC236}">
                <a16:creationId xmlns:a16="http://schemas.microsoft.com/office/drawing/2014/main" id="{99BDE967-99A4-49FE-ADF6-9062143BE5CF}"/>
              </a:ext>
            </a:extLst>
          </p:cNvPr>
          <p:cNvSpPr txBox="1"/>
          <p:nvPr/>
        </p:nvSpPr>
        <p:spPr>
          <a:xfrm>
            <a:off x="6896877" y="2887774"/>
            <a:ext cx="3704612" cy="928585"/>
          </a:xfrm>
          <a:prstGeom prst="rect">
            <a:avLst/>
          </a:prstGeom>
          <a:noFill/>
        </p:spPr>
        <p:txBody>
          <a:bodyPr wrap="square" lIns="96645" tIns="48322" rIns="96645" bIns="48322" rtlCol="0">
            <a:spAutoFit/>
          </a:bodyPr>
          <a:lstStyle/>
          <a:p>
            <a:r>
              <a:rPr lang="zh-CN" altLang="en-US" sz="5400" dirty="0">
                <a:solidFill>
                  <a:schemeClr val="bg1"/>
                </a:solidFill>
              </a:rPr>
              <a:t>品牌策划案</a:t>
            </a:r>
          </a:p>
        </p:txBody>
      </p:sp>
      <p:sp>
        <p:nvSpPr>
          <p:cNvPr id="58" name="文本框 57">
            <a:extLst>
              <a:ext uri="{FF2B5EF4-FFF2-40B4-BE49-F238E27FC236}">
                <a16:creationId xmlns:a16="http://schemas.microsoft.com/office/drawing/2014/main" id="{77090D58-5FF5-4DA8-8617-4623629B751A}"/>
              </a:ext>
            </a:extLst>
          </p:cNvPr>
          <p:cNvSpPr txBox="1"/>
          <p:nvPr/>
        </p:nvSpPr>
        <p:spPr>
          <a:xfrm>
            <a:off x="129705" y="1660902"/>
            <a:ext cx="5107288" cy="769441"/>
          </a:xfrm>
          <a:prstGeom prst="rect">
            <a:avLst/>
          </a:prstGeom>
          <a:noFill/>
        </p:spPr>
        <p:txBody>
          <a:bodyPr wrap="square" rtlCol="0">
            <a:spAutoFit/>
          </a:bodyPr>
          <a:lstStyle/>
          <a:p>
            <a:r>
              <a:rPr lang="zh-CN" altLang="en-US" sz="4400" dirty="0">
                <a:solidFill>
                  <a:schemeClr val="bg1"/>
                </a:solidFill>
                <a:latin typeface="宋体" panose="02010600030101010101" pitchFamily="2" charset="-122"/>
                <a:ea typeface="宋体" panose="02010600030101010101" pitchFamily="2" charset="-122"/>
              </a:rPr>
              <a:t>爱，就马上行动！</a:t>
            </a:r>
          </a:p>
        </p:txBody>
      </p:sp>
      <p:pic>
        <p:nvPicPr>
          <p:cNvPr id="59" name="beijingyinyue2.mp3">
            <a:hlinkClick r:id="" action="ppaction://media"/>
            <a:extLst>
              <a:ext uri="{FF2B5EF4-FFF2-40B4-BE49-F238E27FC236}">
                <a16:creationId xmlns:a16="http://schemas.microsoft.com/office/drawing/2014/main" id="{F1D79146-984D-45EA-A906-FA28FF6943A5}"/>
              </a:ext>
            </a:extLst>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783307" y="1261475"/>
            <a:ext cx="609600" cy="609600"/>
          </a:xfrm>
          <a:prstGeom prst="rect">
            <a:avLst/>
          </a:prstGeom>
        </p:spPr>
      </p:pic>
    </p:spTree>
    <p:extLst>
      <p:ext uri="{BB962C8B-B14F-4D97-AF65-F5344CB8AC3E}">
        <p14:creationId xmlns:p14="http://schemas.microsoft.com/office/powerpoint/2010/main" val="2628553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00">
        <p159:morph option="byObject"/>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5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1235361" y="210625"/>
            <a:ext cx="3405788" cy="461651"/>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竞争品牌及市场占比</a:t>
            </a:r>
          </a:p>
        </p:txBody>
      </p:sp>
      <p:sp>
        <p:nvSpPr>
          <p:cNvPr id="46" name="Rectangle 17">
            <a:extLst>
              <a:ext uri="{FF2B5EF4-FFF2-40B4-BE49-F238E27FC236}">
                <a16:creationId xmlns:a16="http://schemas.microsoft.com/office/drawing/2014/main" id="{CB4FC9B2-6840-49C7-8BB4-ABA68F4D0CA5}"/>
              </a:ext>
            </a:extLst>
          </p:cNvPr>
          <p:cNvSpPr/>
          <p:nvPr/>
        </p:nvSpPr>
        <p:spPr bwMode="auto">
          <a:xfrm>
            <a:off x="207646" y="9207316"/>
            <a:ext cx="11754483" cy="4039035"/>
          </a:xfrm>
          <a:prstGeom prst="rect">
            <a:avLst/>
          </a:prstGeom>
          <a:solidFill>
            <a:srgbClr val="7B1B1B">
              <a:alpha val="86000"/>
            </a:srgbClr>
          </a:solidFill>
          <a:ln w="25400" cap="flat" cmpd="sng" algn="ctr">
            <a:noFill/>
            <a:prstDash val="solid"/>
            <a:round/>
            <a:headEnd type="none" w="med" len="med"/>
            <a:tailEnd type="none" w="med" len="med"/>
          </a:ln>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dirty="0">
              <a:solidFill>
                <a:srgbClr val="000000"/>
              </a:solidFill>
              <a:latin typeface="微软雅黑"/>
              <a:ea typeface="微软雅黑"/>
              <a:sym typeface="Gill Sans" charset="0"/>
            </a:endParaRPr>
          </a:p>
        </p:txBody>
      </p:sp>
      <p:sp>
        <p:nvSpPr>
          <p:cNvPr id="47" name="Rectangle 13">
            <a:extLst>
              <a:ext uri="{FF2B5EF4-FFF2-40B4-BE49-F238E27FC236}">
                <a16:creationId xmlns:a16="http://schemas.microsoft.com/office/drawing/2014/main" id="{42151F1E-D648-4016-AAAC-5F29E5909061}"/>
              </a:ext>
            </a:extLst>
          </p:cNvPr>
          <p:cNvSpPr>
            <a:spLocks/>
          </p:cNvSpPr>
          <p:nvPr/>
        </p:nvSpPr>
        <p:spPr bwMode="auto">
          <a:xfrm>
            <a:off x="7201841" y="10621591"/>
            <a:ext cx="3580701" cy="1353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fontAlgn="base">
              <a:spcBef>
                <a:spcPct val="0"/>
              </a:spcBef>
              <a:spcAft>
                <a:spcPct val="0"/>
              </a:spcAft>
              <a:defRPr/>
            </a:pPr>
            <a:endParaRPr lang="en-US" sz="2100" kern="0" dirty="0">
              <a:solidFill>
                <a:schemeClr val="bg1">
                  <a:lumMod val="95000"/>
                </a:schemeClr>
              </a:solidFill>
              <a:latin typeface="微软雅黑" panose="020B0503020204020204" pitchFamily="34" charset="-122"/>
              <a:ea typeface="微软雅黑" panose="020B0503020204020204" pitchFamily="34" charset="-122"/>
              <a:cs typeface="Bebas Neue" charset="0"/>
              <a:sym typeface="Bebas Neue" charset="0"/>
            </a:endParaRPr>
          </a:p>
        </p:txBody>
      </p:sp>
      <p:grpSp>
        <p:nvGrpSpPr>
          <p:cNvPr id="48" name="组合 47">
            <a:extLst>
              <a:ext uri="{FF2B5EF4-FFF2-40B4-BE49-F238E27FC236}">
                <a16:creationId xmlns:a16="http://schemas.microsoft.com/office/drawing/2014/main" id="{1DA10604-A7EE-41DB-A24A-B75815BE885B}"/>
              </a:ext>
            </a:extLst>
          </p:cNvPr>
          <p:cNvGrpSpPr/>
          <p:nvPr/>
        </p:nvGrpSpPr>
        <p:grpSpPr>
          <a:xfrm>
            <a:off x="577565" y="7817020"/>
            <a:ext cx="4721380" cy="5549878"/>
            <a:chOff x="1530433" y="4189588"/>
            <a:chExt cx="3551130" cy="2265693"/>
          </a:xfrm>
        </p:grpSpPr>
        <p:sp>
          <p:nvSpPr>
            <p:cNvPr id="49" name="Rectangle 12">
              <a:extLst>
                <a:ext uri="{FF2B5EF4-FFF2-40B4-BE49-F238E27FC236}">
                  <a16:creationId xmlns:a16="http://schemas.microsoft.com/office/drawing/2014/main" id="{FBF97D67-C848-4815-AB82-A6A67B88BC18}"/>
                </a:ext>
              </a:extLst>
            </p:cNvPr>
            <p:cNvSpPr>
              <a:spLocks/>
            </p:cNvSpPr>
            <p:nvPr/>
          </p:nvSpPr>
          <p:spPr bwMode="auto">
            <a:xfrm>
              <a:off x="1530433" y="4895925"/>
              <a:ext cx="3551130" cy="155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defRPr/>
              </a:pPr>
              <a:r>
                <a:rPr lang="zh-CN" altLang="zh-CN" kern="100" dirty="0">
                  <a:solidFill>
                    <a:schemeClr val="bg1"/>
                  </a:solidFill>
                  <a:effectLst/>
                  <a:ea typeface="宋体" panose="02010600030101010101" pitchFamily="2" charset="-122"/>
                  <a:cs typeface="Times New Roman" panose="02020603050405020304" pitchFamily="18" charset="0"/>
                </a:rPr>
                <a:t>以</a:t>
              </a:r>
              <a:r>
                <a:rPr lang="en-US" altLang="zh-CN" kern="100" dirty="0">
                  <a:solidFill>
                    <a:schemeClr val="bg1"/>
                  </a:solidFill>
                  <a:effectLst/>
                  <a:ea typeface="宋体" panose="02010600030101010101" pitchFamily="2" charset="-122"/>
                  <a:cs typeface="Times New Roman" panose="02020603050405020304" pitchFamily="18" charset="0"/>
                </a:rPr>
                <a:t> 60</a:t>
              </a:r>
              <a:r>
                <a:rPr lang="zh-CN" altLang="zh-CN" kern="100" dirty="0">
                  <a:solidFill>
                    <a:schemeClr val="bg1"/>
                  </a:solidFill>
                  <a:effectLst/>
                  <a:ea typeface="宋体" panose="02010600030101010101" pitchFamily="2" charset="-122"/>
                  <a:cs typeface="Times New Roman" panose="02020603050405020304" pitchFamily="18" charset="0"/>
                </a:rPr>
                <a:t>、</a:t>
              </a:r>
              <a:r>
                <a:rPr lang="en-US" altLang="zh-CN" kern="100" dirty="0">
                  <a:solidFill>
                    <a:schemeClr val="bg1"/>
                  </a:solidFill>
                  <a:effectLst/>
                  <a:ea typeface="宋体" panose="02010600030101010101" pitchFamily="2" charset="-122"/>
                  <a:cs typeface="Times New Roman" panose="02020603050405020304" pitchFamily="18" charset="0"/>
                </a:rPr>
                <a:t>70</a:t>
              </a:r>
              <a:r>
                <a:rPr lang="zh-CN" altLang="zh-CN" kern="100" dirty="0">
                  <a:solidFill>
                    <a:schemeClr val="bg1"/>
                  </a:solidFill>
                  <a:effectLst/>
                  <a:ea typeface="宋体" panose="02010600030101010101" pitchFamily="2" charset="-122"/>
                  <a:cs typeface="Times New Roman" panose="02020603050405020304" pitchFamily="18" charset="0"/>
                </a:rPr>
                <a:t>、</a:t>
              </a:r>
              <a:r>
                <a:rPr lang="en-US" altLang="zh-CN" kern="100" dirty="0">
                  <a:solidFill>
                    <a:schemeClr val="bg1"/>
                  </a:solidFill>
                  <a:effectLst/>
                  <a:ea typeface="宋体" panose="02010600030101010101" pitchFamily="2" charset="-122"/>
                  <a:cs typeface="Times New Roman" panose="02020603050405020304" pitchFamily="18" charset="0"/>
                </a:rPr>
                <a:t>80 </a:t>
              </a:r>
              <a:r>
                <a:rPr lang="zh-CN" altLang="zh-CN" kern="100" dirty="0">
                  <a:solidFill>
                    <a:schemeClr val="bg1"/>
                  </a:solidFill>
                  <a:effectLst/>
                  <a:ea typeface="宋体" panose="02010600030101010101" pitchFamily="2" charset="-122"/>
                  <a:cs typeface="Times New Roman" panose="02020603050405020304" pitchFamily="18" charset="0"/>
                </a:rPr>
                <a:t>为代表，电动车作为一款功能性短途出行产品，其实用性与性价比是决定最后购买的主要因素。相较于产品的调性、品质、个性化程度，传统消费群体更注重产品的价格和实用性。</a:t>
              </a:r>
              <a:endParaRPr lang="zh-CN" altLang="en-US" sz="1800" kern="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50" name="Rectangle 13">
              <a:extLst>
                <a:ext uri="{FF2B5EF4-FFF2-40B4-BE49-F238E27FC236}">
                  <a16:creationId xmlns:a16="http://schemas.microsoft.com/office/drawing/2014/main" id="{15EA94FF-A873-4241-B2C5-47DD3764A8D0}"/>
                </a:ext>
              </a:extLst>
            </p:cNvPr>
            <p:cNvSpPr>
              <a:spLocks/>
            </p:cNvSpPr>
            <p:nvPr/>
          </p:nvSpPr>
          <p:spPr bwMode="auto">
            <a:xfrm>
              <a:off x="2206462" y="4189588"/>
              <a:ext cx="2561623" cy="33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spcBef>
                  <a:spcPct val="0"/>
                </a:spcBef>
                <a:spcAft>
                  <a:spcPct val="0"/>
                </a:spcAft>
                <a:defRPr/>
              </a:pPr>
              <a:r>
                <a:rPr lang="zh-CN" altLang="en-US" sz="4400" b="1" kern="0" dirty="0">
                  <a:solidFill>
                    <a:schemeClr val="bg1">
                      <a:lumMod val="95000"/>
                    </a:schemeClr>
                  </a:solidFill>
                  <a:latin typeface="+mj-ea"/>
                  <a:ea typeface="+mj-ea"/>
                  <a:cs typeface="Bebas Neue" charset="0"/>
                  <a:sym typeface="Bebas Neue" charset="0"/>
                </a:rPr>
                <a:t>传统消费者</a:t>
              </a:r>
              <a:endParaRPr lang="en-US" sz="4400" b="1" kern="0" dirty="0">
                <a:solidFill>
                  <a:schemeClr val="bg1">
                    <a:lumMod val="95000"/>
                  </a:schemeClr>
                </a:solidFill>
                <a:latin typeface="+mj-ea"/>
                <a:ea typeface="+mj-ea"/>
                <a:cs typeface="Bebas Neue" charset="0"/>
                <a:sym typeface="Bebas Neue" charset="0"/>
              </a:endParaRPr>
            </a:p>
          </p:txBody>
        </p:sp>
      </p:grpSp>
      <p:sp>
        <p:nvSpPr>
          <p:cNvPr id="64" name="文本框 63">
            <a:extLst>
              <a:ext uri="{FF2B5EF4-FFF2-40B4-BE49-F238E27FC236}">
                <a16:creationId xmlns:a16="http://schemas.microsoft.com/office/drawing/2014/main" id="{3317064F-C929-4892-AE22-4F81172500B5}"/>
              </a:ext>
            </a:extLst>
          </p:cNvPr>
          <p:cNvSpPr txBox="1"/>
          <p:nvPr/>
        </p:nvSpPr>
        <p:spPr>
          <a:xfrm>
            <a:off x="6660951" y="9542964"/>
            <a:ext cx="5301178" cy="3416320"/>
          </a:xfrm>
          <a:prstGeom prst="rect">
            <a:avLst/>
          </a:prstGeom>
          <a:noFill/>
        </p:spPr>
        <p:txBody>
          <a:bodyPr wrap="square" rtlCol="0">
            <a:spAutoFit/>
          </a:bodyPr>
          <a:lstStyle/>
          <a:p>
            <a:r>
              <a:rPr lang="en-US" altLang="zh-CN"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2018 </a:t>
            </a:r>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年，电动车行业</a:t>
            </a:r>
            <a:r>
              <a:rPr lang="en-US"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25 </a:t>
            </a:r>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岁以下年轻用户群体同比增长了</a:t>
            </a:r>
            <a:r>
              <a:rPr lang="en-US"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11.2%</a:t>
            </a:r>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这项数据也表明越来越多的年轻人选择电动车作为主要交通工具。同时也意味着年轻人群逐步成长为电动车行业的主流消费人群。而他们的消费习惯和生活方式，也将成为各大车企在打造产品、经营品牌时的关注重点</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p>
          <a:p>
            <a:endParaRPr lang="zh-CN" altLang="en-US" dirty="0"/>
          </a:p>
        </p:txBody>
      </p:sp>
      <p:sp>
        <p:nvSpPr>
          <p:cNvPr id="66" name="文本框 65">
            <a:extLst>
              <a:ext uri="{FF2B5EF4-FFF2-40B4-BE49-F238E27FC236}">
                <a16:creationId xmlns:a16="http://schemas.microsoft.com/office/drawing/2014/main" id="{9B0824D1-CEE5-47D4-9FC3-5D1067F170B5}"/>
              </a:ext>
            </a:extLst>
          </p:cNvPr>
          <p:cNvSpPr txBox="1"/>
          <p:nvPr/>
        </p:nvSpPr>
        <p:spPr>
          <a:xfrm>
            <a:off x="6948983" y="7817021"/>
            <a:ext cx="3168352" cy="769441"/>
          </a:xfrm>
          <a:prstGeom prst="rect">
            <a:avLst/>
          </a:prstGeom>
          <a:noFill/>
        </p:spPr>
        <p:txBody>
          <a:bodyPr wrap="square" rtlCol="0">
            <a:spAutoFit/>
          </a:bodyPr>
          <a:lstStyle/>
          <a:p>
            <a:r>
              <a:rPr lang="zh-CN" altLang="en-US" sz="4400" b="1" dirty="0">
                <a:solidFill>
                  <a:schemeClr val="bg1"/>
                </a:solidFill>
                <a:latin typeface="+mj-ea"/>
                <a:ea typeface="+mj-ea"/>
              </a:rPr>
              <a:t>新兴消费者</a:t>
            </a:r>
          </a:p>
        </p:txBody>
      </p:sp>
      <p:sp>
        <p:nvSpPr>
          <p:cNvPr id="11" name="文本框 10">
            <a:extLst>
              <a:ext uri="{FF2B5EF4-FFF2-40B4-BE49-F238E27FC236}">
                <a16:creationId xmlns:a16="http://schemas.microsoft.com/office/drawing/2014/main" id="{ED7333A6-F547-48E6-8FBF-4D918C412F3A}"/>
              </a:ext>
            </a:extLst>
          </p:cNvPr>
          <p:cNvSpPr txBox="1"/>
          <p:nvPr/>
        </p:nvSpPr>
        <p:spPr>
          <a:xfrm>
            <a:off x="349040" y="1239467"/>
            <a:ext cx="9899810" cy="2246769"/>
          </a:xfrm>
          <a:prstGeom prst="rect">
            <a:avLst/>
          </a:prstGeom>
          <a:noFill/>
        </p:spPr>
        <p:txBody>
          <a:bodyPr wrap="square">
            <a:spAutoFit/>
          </a:bodyPr>
          <a:lstStyle/>
          <a:p>
            <a:r>
              <a:rPr lang="en-US" altLang="zh-CN" sz="2800" kern="100" dirty="0">
                <a:solidFill>
                  <a:schemeClr val="bg1"/>
                </a:solidFill>
                <a:effectLst/>
                <a:ea typeface="宋体" panose="02010600030101010101" pitchFamily="2" charset="-122"/>
                <a:cs typeface="Times New Roman" panose="02020603050405020304" pitchFamily="18" charset="0"/>
              </a:rPr>
              <a:t>    </a:t>
            </a:r>
            <a:r>
              <a:rPr lang="zh-CN" altLang="en-US" sz="2800" kern="100" dirty="0">
                <a:solidFill>
                  <a:schemeClr val="bg1"/>
                </a:solidFill>
                <a:effectLst/>
                <a:ea typeface="宋体" panose="02010600030101010101" pitchFamily="2" charset="-122"/>
                <a:cs typeface="Times New Roman" panose="02020603050405020304" pitchFamily="18" charset="0"/>
              </a:rPr>
              <a:t>○</a:t>
            </a:r>
            <a:r>
              <a:rPr lang="zh-CN" altLang="zh-CN" sz="2800" kern="100" dirty="0">
                <a:solidFill>
                  <a:schemeClr val="bg1"/>
                </a:solidFill>
                <a:effectLst/>
                <a:ea typeface="宋体" panose="02010600030101010101" pitchFamily="2" charset="-122"/>
                <a:cs typeface="Times New Roman" panose="02020603050405020304" pitchFamily="18" charset="0"/>
              </a:rPr>
              <a:t>经过电动车行业的两轮洗牌。国内电动车产业基本格局已经形成了以爱玛、雅迪、台铃为首，新日、小刀、金箭、绿源、新蕾为重要力量的行业头部品牌群。</a:t>
            </a:r>
            <a:r>
              <a:rPr lang="en-US" altLang="zh-CN" sz="2800" kern="100" dirty="0">
                <a:solidFill>
                  <a:schemeClr val="bg1"/>
                </a:solidFill>
                <a:effectLst/>
                <a:ea typeface="宋体" panose="02010600030101010101" pitchFamily="2" charset="-122"/>
                <a:cs typeface="Times New Roman" panose="02020603050405020304" pitchFamily="18" charset="0"/>
              </a:rPr>
              <a:t>2019 </a:t>
            </a:r>
            <a:r>
              <a:rPr lang="zh-CN" altLang="zh-CN" sz="2800" kern="100" dirty="0">
                <a:solidFill>
                  <a:schemeClr val="bg1"/>
                </a:solidFill>
                <a:effectLst/>
                <a:ea typeface="宋体" panose="02010600030101010101" pitchFamily="2" charset="-122"/>
                <a:cs typeface="Times New Roman" panose="02020603050405020304" pitchFamily="18" charset="0"/>
              </a:rPr>
              <a:t>年中国电动自行车产量为</a:t>
            </a:r>
            <a:r>
              <a:rPr lang="en-US" altLang="zh-CN" sz="2800" kern="100" dirty="0">
                <a:solidFill>
                  <a:schemeClr val="bg1"/>
                </a:solidFill>
                <a:effectLst/>
                <a:ea typeface="宋体" panose="02010600030101010101" pitchFamily="2" charset="-122"/>
                <a:cs typeface="Times New Roman" panose="02020603050405020304" pitchFamily="18" charset="0"/>
              </a:rPr>
              <a:t> 3609.3 </a:t>
            </a:r>
            <a:r>
              <a:rPr lang="zh-CN" altLang="zh-CN" sz="2800" kern="100" dirty="0">
                <a:solidFill>
                  <a:schemeClr val="bg1"/>
                </a:solidFill>
                <a:effectLst/>
                <a:ea typeface="宋体" panose="02010600030101010101" pitchFamily="2" charset="-122"/>
                <a:cs typeface="Times New Roman" panose="02020603050405020304" pitchFamily="18" charset="0"/>
              </a:rPr>
              <a:t>万辆，销量前三甲分别为雅迪、爱玛、台铃，分别突破了</a:t>
            </a:r>
            <a:r>
              <a:rPr lang="en-US" altLang="zh-CN" sz="2800" kern="100" dirty="0">
                <a:solidFill>
                  <a:schemeClr val="bg1"/>
                </a:solidFill>
                <a:effectLst/>
                <a:ea typeface="宋体" panose="02010600030101010101" pitchFamily="2" charset="-122"/>
                <a:cs typeface="Times New Roman" panose="02020603050405020304" pitchFamily="18" charset="0"/>
              </a:rPr>
              <a:t> 609 </a:t>
            </a:r>
            <a:r>
              <a:rPr lang="zh-CN" altLang="zh-CN" sz="2800" kern="100" dirty="0">
                <a:solidFill>
                  <a:schemeClr val="bg1"/>
                </a:solidFill>
                <a:effectLst/>
                <a:ea typeface="宋体" panose="02010600030101010101" pitchFamily="2" charset="-122"/>
                <a:cs typeface="Times New Roman" panose="02020603050405020304" pitchFamily="18" charset="0"/>
              </a:rPr>
              <a:t>万、</a:t>
            </a:r>
            <a:r>
              <a:rPr lang="en-US" altLang="zh-CN" sz="2800" kern="100" dirty="0">
                <a:solidFill>
                  <a:schemeClr val="bg1"/>
                </a:solidFill>
                <a:effectLst/>
                <a:ea typeface="宋体" panose="02010600030101010101" pitchFamily="2" charset="-122"/>
                <a:cs typeface="Times New Roman" panose="02020603050405020304" pitchFamily="18" charset="0"/>
              </a:rPr>
              <a:t>500 </a:t>
            </a:r>
            <a:r>
              <a:rPr lang="zh-CN" altLang="zh-CN" sz="2800" kern="100" dirty="0">
                <a:solidFill>
                  <a:schemeClr val="bg1"/>
                </a:solidFill>
                <a:effectLst/>
                <a:ea typeface="宋体" panose="02010600030101010101" pitchFamily="2" charset="-122"/>
                <a:cs typeface="Times New Roman" panose="02020603050405020304" pitchFamily="18" charset="0"/>
              </a:rPr>
              <a:t>万和</a:t>
            </a:r>
            <a:r>
              <a:rPr lang="en-US" altLang="zh-CN" sz="2800" kern="100" dirty="0">
                <a:solidFill>
                  <a:schemeClr val="bg1"/>
                </a:solidFill>
                <a:effectLst/>
                <a:ea typeface="宋体" panose="02010600030101010101" pitchFamily="2" charset="-122"/>
                <a:cs typeface="Times New Roman" panose="02020603050405020304" pitchFamily="18" charset="0"/>
              </a:rPr>
              <a:t> 300 </a:t>
            </a:r>
            <a:r>
              <a:rPr lang="zh-CN" altLang="zh-CN" sz="2800" kern="100" dirty="0">
                <a:solidFill>
                  <a:schemeClr val="bg1"/>
                </a:solidFill>
                <a:effectLst/>
                <a:ea typeface="宋体" panose="02010600030101010101" pitchFamily="2" charset="-122"/>
                <a:cs typeface="Times New Roman" panose="02020603050405020304" pitchFamily="18" charset="0"/>
              </a:rPr>
              <a:t>万台，前</a:t>
            </a:r>
            <a:r>
              <a:rPr lang="en-US" altLang="zh-CN" sz="2800" kern="100" dirty="0">
                <a:solidFill>
                  <a:schemeClr val="bg1"/>
                </a:solidFill>
                <a:effectLst/>
                <a:ea typeface="宋体" panose="02010600030101010101" pitchFamily="2" charset="-122"/>
                <a:cs typeface="Times New Roman" panose="02020603050405020304" pitchFamily="18" charset="0"/>
              </a:rPr>
              <a:t> 3 </a:t>
            </a:r>
            <a:r>
              <a:rPr lang="zh-CN" altLang="zh-CN" sz="2800" kern="100" dirty="0">
                <a:solidFill>
                  <a:schemeClr val="bg1"/>
                </a:solidFill>
                <a:effectLst/>
                <a:ea typeface="宋体" panose="02010600030101010101" pitchFamily="2" charset="-122"/>
                <a:cs typeface="Times New Roman" panose="02020603050405020304" pitchFamily="18" charset="0"/>
              </a:rPr>
              <a:t>名占据近</a:t>
            </a:r>
            <a:r>
              <a:rPr lang="en-US" altLang="zh-CN" sz="2800" kern="100" dirty="0">
                <a:solidFill>
                  <a:schemeClr val="bg1"/>
                </a:solidFill>
                <a:effectLst/>
                <a:ea typeface="宋体" panose="02010600030101010101" pitchFamily="2" charset="-122"/>
                <a:cs typeface="Times New Roman" panose="02020603050405020304" pitchFamily="18" charset="0"/>
              </a:rPr>
              <a:t> 40%</a:t>
            </a:r>
            <a:r>
              <a:rPr lang="zh-CN" altLang="zh-CN" sz="2800" kern="100" dirty="0">
                <a:solidFill>
                  <a:schemeClr val="bg1"/>
                </a:solidFill>
                <a:effectLst/>
                <a:ea typeface="宋体" panose="02010600030101010101" pitchFamily="2" charset="-122"/>
                <a:cs typeface="Times New Roman" panose="02020603050405020304" pitchFamily="18" charset="0"/>
              </a:rPr>
              <a:t>市场。</a:t>
            </a:r>
            <a:endParaRPr lang="zh-CN" altLang="en-US" sz="2800" dirty="0">
              <a:solidFill>
                <a:schemeClr val="bg1"/>
              </a:solidFill>
            </a:endParaRPr>
          </a:p>
        </p:txBody>
      </p:sp>
      <p:sp>
        <p:nvSpPr>
          <p:cNvPr id="13" name="文本框 12">
            <a:extLst>
              <a:ext uri="{FF2B5EF4-FFF2-40B4-BE49-F238E27FC236}">
                <a16:creationId xmlns:a16="http://schemas.microsoft.com/office/drawing/2014/main" id="{335E564B-C39C-4155-962D-8469B3B0BE0D}"/>
              </a:ext>
            </a:extLst>
          </p:cNvPr>
          <p:cNvSpPr txBox="1"/>
          <p:nvPr/>
        </p:nvSpPr>
        <p:spPr>
          <a:xfrm>
            <a:off x="349041" y="3821884"/>
            <a:ext cx="9899809" cy="1815882"/>
          </a:xfrm>
          <a:prstGeom prst="rect">
            <a:avLst/>
          </a:prstGeom>
          <a:noFill/>
        </p:spPr>
        <p:txBody>
          <a:bodyPr wrap="square">
            <a:spAutoFit/>
          </a:bodyPr>
          <a:lstStyle/>
          <a:p>
            <a:pPr indent="266700" algn="l"/>
            <a:r>
              <a:rPr lang="zh-CN" altLang="en-US"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据工信部数据显示，</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2020 </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年全国电动自行车完成产量</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6000 </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万辆，同比增长</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34.1%</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，电动两轮车完成销量约</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4760 </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万辆，同比增长</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23%</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。市场上数量庞大的旧国标车、超标车面临逐步淘汰，换购潮</a:t>
            </a:r>
            <a:r>
              <a:rPr lang="zh-CN" altLang="en-US"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正在</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来临。</a:t>
            </a:r>
          </a:p>
        </p:txBody>
      </p:sp>
      <p:pic>
        <p:nvPicPr>
          <p:cNvPr id="14" name="图片 13">
            <a:extLst>
              <a:ext uri="{FF2B5EF4-FFF2-40B4-BE49-F238E27FC236}">
                <a16:creationId xmlns:a16="http://schemas.microsoft.com/office/drawing/2014/main" id="{28BFECE1-0E68-4EFE-AB68-A43AE75292F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53639" y="50596"/>
            <a:ext cx="5742258" cy="3174692"/>
          </a:xfrm>
          <a:prstGeom prst="rect">
            <a:avLst/>
          </a:prstGeom>
          <a:noFill/>
          <a:ln>
            <a:noFill/>
          </a:ln>
        </p:spPr>
      </p:pic>
      <p:pic>
        <p:nvPicPr>
          <p:cNvPr id="15" name="图片 14">
            <a:extLst>
              <a:ext uri="{FF2B5EF4-FFF2-40B4-BE49-F238E27FC236}">
                <a16:creationId xmlns:a16="http://schemas.microsoft.com/office/drawing/2014/main" id="{30C1EBC9-76E2-42C4-B8C0-AFF3CDDE961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0311" y="-6507310"/>
            <a:ext cx="3384376" cy="5896979"/>
          </a:xfrm>
          <a:prstGeom prst="rect">
            <a:avLst/>
          </a:prstGeom>
          <a:noFill/>
          <a:ln>
            <a:noFill/>
          </a:ln>
        </p:spPr>
      </p:pic>
      <p:sp>
        <p:nvSpPr>
          <p:cNvPr id="16" name="文本框 15">
            <a:extLst>
              <a:ext uri="{FF2B5EF4-FFF2-40B4-BE49-F238E27FC236}">
                <a16:creationId xmlns:a16="http://schemas.microsoft.com/office/drawing/2014/main" id="{405CD215-D317-422B-BDA4-0C472C4FD1E5}"/>
              </a:ext>
            </a:extLst>
          </p:cNvPr>
          <p:cNvSpPr txBox="1"/>
          <p:nvPr/>
        </p:nvSpPr>
        <p:spPr>
          <a:xfrm>
            <a:off x="12169775" y="3429794"/>
            <a:ext cx="6087034" cy="1938992"/>
          </a:xfrm>
          <a:prstGeom prst="rect">
            <a:avLst/>
          </a:prstGeom>
          <a:noFill/>
        </p:spPr>
        <p:txBody>
          <a:bodyPr wrap="square">
            <a:spAutoFit/>
          </a:bodyPr>
          <a:lstStyle/>
          <a:p>
            <a:r>
              <a:rPr lang="zh-CN" altLang="zh-CN" sz="2400" kern="100" dirty="0">
                <a:solidFill>
                  <a:schemeClr val="bg1"/>
                </a:solidFill>
                <a:effectLst/>
                <a:ea typeface="宋体" panose="02010600030101010101" pitchFamily="2" charset="-122"/>
                <a:cs typeface="Times New Roman" panose="02020603050405020304" pitchFamily="18" charset="0"/>
              </a:rPr>
              <a:t> 根据</a:t>
            </a:r>
            <a:r>
              <a:rPr lang="en-US" altLang="zh-CN" sz="2400" kern="100" dirty="0">
                <a:solidFill>
                  <a:schemeClr val="bg1"/>
                </a:solidFill>
                <a:effectLst/>
                <a:ea typeface="宋体" panose="02010600030101010101" pitchFamily="2" charset="-122"/>
                <a:cs typeface="Times New Roman" panose="02020603050405020304" pitchFamily="18" charset="0"/>
              </a:rPr>
              <a:t>2019</a:t>
            </a:r>
            <a:r>
              <a:rPr lang="zh-CN" altLang="zh-CN" sz="2400" kern="100" dirty="0">
                <a:solidFill>
                  <a:schemeClr val="bg1"/>
                </a:solidFill>
                <a:effectLst/>
                <a:ea typeface="宋体" panose="02010600030101010101" pitchFamily="2" charset="-122"/>
                <a:cs typeface="Times New Roman" panose="02020603050405020304" pitchFamily="18" charset="0"/>
              </a:rPr>
              <a:t>年数据报告，雅迪、爱玛电动车销量在第一梯度，年销售量在</a:t>
            </a:r>
            <a:r>
              <a:rPr lang="en-US" altLang="zh-CN" sz="2400" kern="100" dirty="0">
                <a:solidFill>
                  <a:schemeClr val="bg1"/>
                </a:solidFill>
                <a:effectLst/>
                <a:ea typeface="宋体" panose="02010600030101010101" pitchFamily="2" charset="-122"/>
                <a:cs typeface="Times New Roman" panose="02020603050405020304" pitchFamily="18" charset="0"/>
              </a:rPr>
              <a:t>600W+(</a:t>
            </a:r>
            <a:r>
              <a:rPr lang="zh-CN" altLang="en-US" sz="2400" kern="100" dirty="0">
                <a:solidFill>
                  <a:schemeClr val="bg1"/>
                </a:solidFill>
                <a:effectLst/>
                <a:ea typeface="宋体" panose="02010600030101010101" pitchFamily="2" charset="-122"/>
                <a:cs typeface="Times New Roman" panose="02020603050405020304" pitchFamily="18" charset="0"/>
              </a:rPr>
              <a:t>雅迪电动车</a:t>
            </a:r>
            <a:r>
              <a:rPr lang="en-US" altLang="zh-CN" sz="2400" kern="100" dirty="0">
                <a:solidFill>
                  <a:schemeClr val="bg1"/>
                </a:solidFill>
                <a:effectLst/>
                <a:ea typeface="宋体" panose="02010600030101010101" pitchFamily="2" charset="-122"/>
                <a:cs typeface="Times New Roman" panose="02020603050405020304" pitchFamily="18" charset="0"/>
              </a:rPr>
              <a:t>2020</a:t>
            </a:r>
            <a:r>
              <a:rPr lang="zh-CN" altLang="en-US" sz="2400" kern="100" dirty="0">
                <a:solidFill>
                  <a:schemeClr val="bg1"/>
                </a:solidFill>
                <a:effectLst/>
                <a:ea typeface="宋体" panose="02010600030101010101" pitchFamily="2" charset="-122"/>
                <a:cs typeface="Times New Roman" panose="02020603050405020304" pitchFamily="18" charset="0"/>
              </a:rPr>
              <a:t>年已突破</a:t>
            </a:r>
            <a:r>
              <a:rPr lang="en-US" altLang="zh-CN" sz="2400" kern="100" dirty="0">
                <a:solidFill>
                  <a:schemeClr val="bg1"/>
                </a:solidFill>
                <a:effectLst/>
                <a:ea typeface="宋体" panose="02010600030101010101" pitchFamily="2" charset="-122"/>
                <a:cs typeface="Times New Roman" panose="02020603050405020304" pitchFamily="18" charset="0"/>
              </a:rPr>
              <a:t>1000</a:t>
            </a:r>
            <a:r>
              <a:rPr lang="en-US" altLang="zh-CN" kern="100" dirty="0">
                <a:solidFill>
                  <a:schemeClr val="bg1"/>
                </a:solidFill>
                <a:ea typeface="宋体" panose="02010600030101010101" pitchFamily="2" charset="-122"/>
                <a:cs typeface="Times New Roman" panose="02020603050405020304" pitchFamily="18" charset="0"/>
              </a:rPr>
              <a:t>W</a:t>
            </a:r>
            <a:r>
              <a:rPr lang="en-US" altLang="zh-CN" sz="2400" kern="100" dirty="0">
                <a:solidFill>
                  <a:schemeClr val="bg1"/>
                </a:solidFill>
                <a:effectLst/>
                <a:ea typeface="宋体" panose="02010600030101010101" pitchFamily="2" charset="-122"/>
                <a:cs typeface="Times New Roman" panose="02020603050405020304" pitchFamily="18" charset="0"/>
              </a:rPr>
              <a:t>)</a:t>
            </a:r>
            <a:r>
              <a:rPr lang="zh-CN" altLang="zh-CN" sz="2400" kern="100" dirty="0">
                <a:solidFill>
                  <a:schemeClr val="bg1"/>
                </a:solidFill>
                <a:effectLst/>
                <a:ea typeface="宋体" panose="02010600030101010101" pitchFamily="2" charset="-122"/>
                <a:cs typeface="Times New Roman" panose="02020603050405020304" pitchFamily="18" charset="0"/>
              </a:rPr>
              <a:t>，雅迪作为爱玛电动车强劲竞争对手一直以“更高端的电动车”著称。</a:t>
            </a:r>
            <a:endParaRPr lang="zh-CN" altLang="en-US" dirty="0">
              <a:solidFill>
                <a:schemeClr val="bg1"/>
              </a:solidFill>
            </a:endParaRPr>
          </a:p>
        </p:txBody>
      </p:sp>
    </p:spTree>
    <p:extLst>
      <p:ext uri="{BB962C8B-B14F-4D97-AF65-F5344CB8AC3E}">
        <p14:creationId xmlns:p14="http://schemas.microsoft.com/office/powerpoint/2010/main" val="1677835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right)">
                                      <p:cBhvr>
                                        <p:cTn id="13" dur="500"/>
                                        <p:tgtEl>
                                          <p:spTgt spid="46"/>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animBg="1"/>
      <p:bldP spid="64" grpId="0"/>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1235361" y="210625"/>
            <a:ext cx="3405788" cy="461651"/>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竞争品牌及市场占比</a:t>
            </a:r>
          </a:p>
        </p:txBody>
      </p:sp>
      <p:sp>
        <p:nvSpPr>
          <p:cNvPr id="11" name="文本框 10">
            <a:extLst>
              <a:ext uri="{FF2B5EF4-FFF2-40B4-BE49-F238E27FC236}">
                <a16:creationId xmlns:a16="http://schemas.microsoft.com/office/drawing/2014/main" id="{ED7333A6-F547-48E6-8FBF-4D918C412F3A}"/>
              </a:ext>
            </a:extLst>
          </p:cNvPr>
          <p:cNvSpPr txBox="1"/>
          <p:nvPr/>
        </p:nvSpPr>
        <p:spPr>
          <a:xfrm>
            <a:off x="396254" y="7703624"/>
            <a:ext cx="9899810" cy="2246769"/>
          </a:xfrm>
          <a:prstGeom prst="rect">
            <a:avLst/>
          </a:prstGeom>
          <a:noFill/>
        </p:spPr>
        <p:txBody>
          <a:bodyPr wrap="square">
            <a:spAutoFit/>
          </a:bodyPr>
          <a:lstStyle/>
          <a:p>
            <a:r>
              <a:rPr lang="en-US" altLang="zh-CN" sz="2800" kern="100" dirty="0">
                <a:solidFill>
                  <a:schemeClr val="bg1"/>
                </a:solidFill>
                <a:effectLst/>
                <a:ea typeface="宋体" panose="02010600030101010101" pitchFamily="2" charset="-122"/>
                <a:cs typeface="Times New Roman" panose="02020603050405020304" pitchFamily="18" charset="0"/>
              </a:rPr>
              <a:t>    </a:t>
            </a:r>
            <a:r>
              <a:rPr lang="zh-CN" altLang="en-US" sz="2800" kern="100" dirty="0">
                <a:solidFill>
                  <a:schemeClr val="bg1"/>
                </a:solidFill>
                <a:effectLst/>
                <a:ea typeface="宋体" panose="02010600030101010101" pitchFamily="2" charset="-122"/>
                <a:cs typeface="Times New Roman" panose="02020603050405020304" pitchFamily="18" charset="0"/>
              </a:rPr>
              <a:t>○</a:t>
            </a:r>
            <a:r>
              <a:rPr lang="zh-CN" altLang="zh-CN" sz="2800" kern="100" dirty="0">
                <a:solidFill>
                  <a:schemeClr val="bg1"/>
                </a:solidFill>
                <a:effectLst/>
                <a:ea typeface="宋体" panose="02010600030101010101" pitchFamily="2" charset="-122"/>
                <a:cs typeface="Times New Roman" panose="02020603050405020304" pitchFamily="18" charset="0"/>
              </a:rPr>
              <a:t>经过电动车行业的两轮洗牌。国内电动车产业基本格局已经形成了以爱玛、雅迪、台铃为首，新日、小刀、金箭、绿源、新蕾为重要力量的行业头部品牌群。</a:t>
            </a:r>
            <a:r>
              <a:rPr lang="en-US" altLang="zh-CN" sz="2800" kern="100" dirty="0">
                <a:solidFill>
                  <a:schemeClr val="bg1"/>
                </a:solidFill>
                <a:effectLst/>
                <a:ea typeface="宋体" panose="02010600030101010101" pitchFamily="2" charset="-122"/>
                <a:cs typeface="Times New Roman" panose="02020603050405020304" pitchFamily="18" charset="0"/>
              </a:rPr>
              <a:t>2019 </a:t>
            </a:r>
            <a:r>
              <a:rPr lang="zh-CN" altLang="zh-CN" sz="2800" kern="100" dirty="0">
                <a:solidFill>
                  <a:schemeClr val="bg1"/>
                </a:solidFill>
                <a:effectLst/>
                <a:ea typeface="宋体" panose="02010600030101010101" pitchFamily="2" charset="-122"/>
                <a:cs typeface="Times New Roman" panose="02020603050405020304" pitchFamily="18" charset="0"/>
              </a:rPr>
              <a:t>年中国电动自行车产量为</a:t>
            </a:r>
            <a:r>
              <a:rPr lang="en-US" altLang="zh-CN" sz="2800" kern="100" dirty="0">
                <a:solidFill>
                  <a:schemeClr val="bg1"/>
                </a:solidFill>
                <a:effectLst/>
                <a:ea typeface="宋体" panose="02010600030101010101" pitchFamily="2" charset="-122"/>
                <a:cs typeface="Times New Roman" panose="02020603050405020304" pitchFamily="18" charset="0"/>
              </a:rPr>
              <a:t> 3609.3 </a:t>
            </a:r>
            <a:r>
              <a:rPr lang="zh-CN" altLang="zh-CN" sz="2800" kern="100" dirty="0">
                <a:solidFill>
                  <a:schemeClr val="bg1"/>
                </a:solidFill>
                <a:effectLst/>
                <a:ea typeface="宋体" panose="02010600030101010101" pitchFamily="2" charset="-122"/>
                <a:cs typeface="Times New Roman" panose="02020603050405020304" pitchFamily="18" charset="0"/>
              </a:rPr>
              <a:t>万辆，销量前三甲分别为雅迪、爱玛、台铃，分别突破了</a:t>
            </a:r>
            <a:r>
              <a:rPr lang="en-US" altLang="zh-CN" sz="2800" kern="100" dirty="0">
                <a:solidFill>
                  <a:schemeClr val="bg1"/>
                </a:solidFill>
                <a:effectLst/>
                <a:ea typeface="宋体" panose="02010600030101010101" pitchFamily="2" charset="-122"/>
                <a:cs typeface="Times New Roman" panose="02020603050405020304" pitchFamily="18" charset="0"/>
              </a:rPr>
              <a:t> 609 </a:t>
            </a:r>
            <a:r>
              <a:rPr lang="zh-CN" altLang="zh-CN" sz="2800" kern="100" dirty="0">
                <a:solidFill>
                  <a:schemeClr val="bg1"/>
                </a:solidFill>
                <a:effectLst/>
                <a:ea typeface="宋体" panose="02010600030101010101" pitchFamily="2" charset="-122"/>
                <a:cs typeface="Times New Roman" panose="02020603050405020304" pitchFamily="18" charset="0"/>
              </a:rPr>
              <a:t>万、</a:t>
            </a:r>
            <a:r>
              <a:rPr lang="en-US" altLang="zh-CN" sz="2800" kern="100" dirty="0">
                <a:solidFill>
                  <a:schemeClr val="bg1"/>
                </a:solidFill>
                <a:effectLst/>
                <a:ea typeface="宋体" panose="02010600030101010101" pitchFamily="2" charset="-122"/>
                <a:cs typeface="Times New Roman" panose="02020603050405020304" pitchFamily="18" charset="0"/>
              </a:rPr>
              <a:t>500 </a:t>
            </a:r>
            <a:r>
              <a:rPr lang="zh-CN" altLang="zh-CN" sz="2800" kern="100" dirty="0">
                <a:solidFill>
                  <a:schemeClr val="bg1"/>
                </a:solidFill>
                <a:effectLst/>
                <a:ea typeface="宋体" panose="02010600030101010101" pitchFamily="2" charset="-122"/>
                <a:cs typeface="Times New Roman" panose="02020603050405020304" pitchFamily="18" charset="0"/>
              </a:rPr>
              <a:t>万和</a:t>
            </a:r>
            <a:r>
              <a:rPr lang="en-US" altLang="zh-CN" sz="2800" kern="100" dirty="0">
                <a:solidFill>
                  <a:schemeClr val="bg1"/>
                </a:solidFill>
                <a:effectLst/>
                <a:ea typeface="宋体" panose="02010600030101010101" pitchFamily="2" charset="-122"/>
                <a:cs typeface="Times New Roman" panose="02020603050405020304" pitchFamily="18" charset="0"/>
              </a:rPr>
              <a:t> 300 </a:t>
            </a:r>
            <a:r>
              <a:rPr lang="zh-CN" altLang="zh-CN" sz="2800" kern="100" dirty="0">
                <a:solidFill>
                  <a:schemeClr val="bg1"/>
                </a:solidFill>
                <a:effectLst/>
                <a:ea typeface="宋体" panose="02010600030101010101" pitchFamily="2" charset="-122"/>
                <a:cs typeface="Times New Roman" panose="02020603050405020304" pitchFamily="18" charset="0"/>
              </a:rPr>
              <a:t>万台，前</a:t>
            </a:r>
            <a:r>
              <a:rPr lang="en-US" altLang="zh-CN" sz="2800" kern="100" dirty="0">
                <a:solidFill>
                  <a:schemeClr val="bg1"/>
                </a:solidFill>
                <a:effectLst/>
                <a:ea typeface="宋体" panose="02010600030101010101" pitchFamily="2" charset="-122"/>
                <a:cs typeface="Times New Roman" panose="02020603050405020304" pitchFamily="18" charset="0"/>
              </a:rPr>
              <a:t> 3 </a:t>
            </a:r>
            <a:r>
              <a:rPr lang="zh-CN" altLang="zh-CN" sz="2800" kern="100" dirty="0">
                <a:solidFill>
                  <a:schemeClr val="bg1"/>
                </a:solidFill>
                <a:effectLst/>
                <a:ea typeface="宋体" panose="02010600030101010101" pitchFamily="2" charset="-122"/>
                <a:cs typeface="Times New Roman" panose="02020603050405020304" pitchFamily="18" charset="0"/>
              </a:rPr>
              <a:t>名占据近</a:t>
            </a:r>
            <a:r>
              <a:rPr lang="en-US" altLang="zh-CN" sz="2800" kern="100" dirty="0">
                <a:solidFill>
                  <a:schemeClr val="bg1"/>
                </a:solidFill>
                <a:effectLst/>
                <a:ea typeface="宋体" panose="02010600030101010101" pitchFamily="2" charset="-122"/>
                <a:cs typeface="Times New Roman" panose="02020603050405020304" pitchFamily="18" charset="0"/>
              </a:rPr>
              <a:t> 40%</a:t>
            </a:r>
            <a:r>
              <a:rPr lang="zh-CN" altLang="zh-CN" sz="2800" kern="100" dirty="0">
                <a:solidFill>
                  <a:schemeClr val="bg1"/>
                </a:solidFill>
                <a:effectLst/>
                <a:ea typeface="宋体" panose="02010600030101010101" pitchFamily="2" charset="-122"/>
                <a:cs typeface="Times New Roman" panose="02020603050405020304" pitchFamily="18" charset="0"/>
              </a:rPr>
              <a:t>市场。</a:t>
            </a:r>
            <a:endParaRPr lang="zh-CN" altLang="en-US" sz="2800" dirty="0">
              <a:solidFill>
                <a:schemeClr val="bg1"/>
              </a:solidFill>
            </a:endParaRPr>
          </a:p>
        </p:txBody>
      </p:sp>
      <p:sp>
        <p:nvSpPr>
          <p:cNvPr id="13" name="文本框 12">
            <a:extLst>
              <a:ext uri="{FF2B5EF4-FFF2-40B4-BE49-F238E27FC236}">
                <a16:creationId xmlns:a16="http://schemas.microsoft.com/office/drawing/2014/main" id="{335E564B-C39C-4155-962D-8469B3B0BE0D}"/>
              </a:ext>
            </a:extLst>
          </p:cNvPr>
          <p:cNvSpPr txBox="1"/>
          <p:nvPr/>
        </p:nvSpPr>
        <p:spPr>
          <a:xfrm>
            <a:off x="396255" y="16519568"/>
            <a:ext cx="9899809" cy="1815882"/>
          </a:xfrm>
          <a:prstGeom prst="rect">
            <a:avLst/>
          </a:prstGeom>
          <a:noFill/>
        </p:spPr>
        <p:txBody>
          <a:bodyPr wrap="square">
            <a:spAutoFit/>
          </a:bodyPr>
          <a:lstStyle/>
          <a:p>
            <a:pPr indent="266700" algn="l"/>
            <a:r>
              <a:rPr lang="zh-CN" altLang="en-US"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据工信部数据显示，</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2020 </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年全国电动自行车完成产量</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6000 </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万辆，同比增长</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34.1%</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，电动两轮车完成销量约</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4760 </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万辆，同比增长</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23%</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。市场上数量庞大的旧国标车、超标车面临逐步淘汰，换购潮</a:t>
            </a:r>
            <a:r>
              <a:rPr lang="zh-CN" altLang="en-US"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正在</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来临。</a:t>
            </a:r>
          </a:p>
        </p:txBody>
      </p:sp>
      <p:pic>
        <p:nvPicPr>
          <p:cNvPr id="12" name="图片 11">
            <a:extLst>
              <a:ext uri="{FF2B5EF4-FFF2-40B4-BE49-F238E27FC236}">
                <a16:creationId xmlns:a16="http://schemas.microsoft.com/office/drawing/2014/main" id="{78C62A69-2BEC-4A34-A54C-5962E164C3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743" y="751984"/>
            <a:ext cx="5742258" cy="3174692"/>
          </a:xfrm>
          <a:prstGeom prst="rect">
            <a:avLst/>
          </a:prstGeom>
          <a:noFill/>
          <a:ln>
            <a:noFill/>
          </a:ln>
        </p:spPr>
      </p:pic>
      <p:pic>
        <p:nvPicPr>
          <p:cNvPr id="14" name="图片 13">
            <a:extLst>
              <a:ext uri="{FF2B5EF4-FFF2-40B4-BE49-F238E27FC236}">
                <a16:creationId xmlns:a16="http://schemas.microsoft.com/office/drawing/2014/main" id="{11EFF6DD-9075-41F3-8A28-E7E9BEF8E8C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0311" y="751984"/>
            <a:ext cx="3384376" cy="5896979"/>
          </a:xfrm>
          <a:prstGeom prst="rect">
            <a:avLst/>
          </a:prstGeom>
          <a:noFill/>
          <a:ln>
            <a:noFill/>
          </a:ln>
        </p:spPr>
      </p:pic>
      <p:sp>
        <p:nvSpPr>
          <p:cNvPr id="15" name="文本框 14">
            <a:extLst>
              <a:ext uri="{FF2B5EF4-FFF2-40B4-BE49-F238E27FC236}">
                <a16:creationId xmlns:a16="http://schemas.microsoft.com/office/drawing/2014/main" id="{18C8D0C8-AD14-4206-B814-8AF49F45C92A}"/>
              </a:ext>
            </a:extLst>
          </p:cNvPr>
          <p:cNvSpPr txBox="1"/>
          <p:nvPr/>
        </p:nvSpPr>
        <p:spPr>
          <a:xfrm>
            <a:off x="4616355" y="4309354"/>
            <a:ext cx="6087034" cy="1938992"/>
          </a:xfrm>
          <a:prstGeom prst="rect">
            <a:avLst/>
          </a:prstGeom>
          <a:noFill/>
        </p:spPr>
        <p:txBody>
          <a:bodyPr wrap="square">
            <a:spAutoFit/>
          </a:bodyPr>
          <a:lstStyle/>
          <a:p>
            <a:r>
              <a:rPr lang="zh-CN" altLang="zh-CN" sz="2400" kern="100" dirty="0">
                <a:solidFill>
                  <a:schemeClr val="bg1"/>
                </a:solidFill>
                <a:effectLst/>
                <a:ea typeface="宋体" panose="02010600030101010101" pitchFamily="2" charset="-122"/>
                <a:cs typeface="Times New Roman" panose="02020603050405020304" pitchFamily="18" charset="0"/>
              </a:rPr>
              <a:t> 根据</a:t>
            </a:r>
            <a:r>
              <a:rPr lang="en-US" altLang="zh-CN" sz="2400" kern="100" dirty="0">
                <a:solidFill>
                  <a:schemeClr val="bg1"/>
                </a:solidFill>
                <a:effectLst/>
                <a:ea typeface="宋体" panose="02010600030101010101" pitchFamily="2" charset="-122"/>
                <a:cs typeface="Times New Roman" panose="02020603050405020304" pitchFamily="18" charset="0"/>
              </a:rPr>
              <a:t>2019</a:t>
            </a:r>
            <a:r>
              <a:rPr lang="zh-CN" altLang="zh-CN" sz="2400" kern="100" dirty="0">
                <a:solidFill>
                  <a:schemeClr val="bg1"/>
                </a:solidFill>
                <a:effectLst/>
                <a:ea typeface="宋体" panose="02010600030101010101" pitchFamily="2" charset="-122"/>
                <a:cs typeface="Times New Roman" panose="02020603050405020304" pitchFamily="18" charset="0"/>
              </a:rPr>
              <a:t>年数据报告，雅迪、爱玛电动车销量在第一梯度，年销售量在</a:t>
            </a:r>
            <a:r>
              <a:rPr lang="en-US" altLang="zh-CN" sz="2400" kern="100" dirty="0">
                <a:solidFill>
                  <a:schemeClr val="bg1"/>
                </a:solidFill>
                <a:effectLst/>
                <a:ea typeface="宋体" panose="02010600030101010101" pitchFamily="2" charset="-122"/>
                <a:cs typeface="Times New Roman" panose="02020603050405020304" pitchFamily="18" charset="0"/>
              </a:rPr>
              <a:t>600W+(</a:t>
            </a:r>
            <a:r>
              <a:rPr lang="zh-CN" altLang="en-US" sz="2400" kern="100" dirty="0">
                <a:solidFill>
                  <a:schemeClr val="bg1"/>
                </a:solidFill>
                <a:effectLst/>
                <a:ea typeface="宋体" panose="02010600030101010101" pitchFamily="2" charset="-122"/>
                <a:cs typeface="Times New Roman" panose="02020603050405020304" pitchFamily="18" charset="0"/>
              </a:rPr>
              <a:t>雅迪电动车</a:t>
            </a:r>
            <a:r>
              <a:rPr lang="en-US" altLang="zh-CN" sz="2400" kern="100" dirty="0">
                <a:solidFill>
                  <a:schemeClr val="bg1"/>
                </a:solidFill>
                <a:effectLst/>
                <a:ea typeface="宋体" panose="02010600030101010101" pitchFamily="2" charset="-122"/>
                <a:cs typeface="Times New Roman" panose="02020603050405020304" pitchFamily="18" charset="0"/>
              </a:rPr>
              <a:t>2020</a:t>
            </a:r>
            <a:r>
              <a:rPr lang="zh-CN" altLang="en-US" sz="2400" kern="100" dirty="0">
                <a:solidFill>
                  <a:schemeClr val="bg1"/>
                </a:solidFill>
                <a:effectLst/>
                <a:ea typeface="宋体" panose="02010600030101010101" pitchFamily="2" charset="-122"/>
                <a:cs typeface="Times New Roman" panose="02020603050405020304" pitchFamily="18" charset="0"/>
              </a:rPr>
              <a:t>年已突破</a:t>
            </a:r>
            <a:r>
              <a:rPr lang="en-US" altLang="zh-CN" sz="2400" kern="100" dirty="0">
                <a:solidFill>
                  <a:schemeClr val="bg1"/>
                </a:solidFill>
                <a:effectLst/>
                <a:ea typeface="宋体" panose="02010600030101010101" pitchFamily="2" charset="-122"/>
                <a:cs typeface="Times New Roman" panose="02020603050405020304" pitchFamily="18" charset="0"/>
              </a:rPr>
              <a:t>1000</a:t>
            </a:r>
            <a:r>
              <a:rPr lang="en-US" altLang="zh-CN" kern="100" dirty="0">
                <a:solidFill>
                  <a:schemeClr val="bg1"/>
                </a:solidFill>
                <a:ea typeface="宋体" panose="02010600030101010101" pitchFamily="2" charset="-122"/>
                <a:cs typeface="Times New Roman" panose="02020603050405020304" pitchFamily="18" charset="0"/>
              </a:rPr>
              <a:t>W</a:t>
            </a:r>
            <a:r>
              <a:rPr lang="en-US" altLang="zh-CN" sz="2400" kern="100" dirty="0">
                <a:solidFill>
                  <a:schemeClr val="bg1"/>
                </a:solidFill>
                <a:effectLst/>
                <a:ea typeface="宋体" panose="02010600030101010101" pitchFamily="2" charset="-122"/>
                <a:cs typeface="Times New Roman" panose="02020603050405020304" pitchFamily="18" charset="0"/>
              </a:rPr>
              <a:t>)</a:t>
            </a:r>
            <a:r>
              <a:rPr lang="zh-CN" altLang="zh-CN" sz="2400" kern="100" dirty="0">
                <a:solidFill>
                  <a:schemeClr val="bg1"/>
                </a:solidFill>
                <a:effectLst/>
                <a:ea typeface="宋体" panose="02010600030101010101" pitchFamily="2" charset="-122"/>
                <a:cs typeface="Times New Roman" panose="02020603050405020304" pitchFamily="18" charset="0"/>
              </a:rPr>
              <a:t>，雅迪作为爱玛电动车强劲竞争对手一直以“更高端的电动车”著称。</a:t>
            </a:r>
            <a:endParaRPr lang="zh-CN" altLang="en-US" dirty="0">
              <a:solidFill>
                <a:schemeClr val="bg1"/>
              </a:solidFill>
            </a:endParaRPr>
          </a:p>
        </p:txBody>
      </p:sp>
    </p:spTree>
    <p:extLst>
      <p:ext uri="{BB962C8B-B14F-4D97-AF65-F5344CB8AC3E}">
        <p14:creationId xmlns:p14="http://schemas.microsoft.com/office/powerpoint/2010/main" val="2395967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 fill="hold"/>
                                        <p:tgtEl>
                                          <p:spTgt spid="43"/>
                                        </p:tgtEl>
                                        <p:attrNameLst>
                                          <p:attrName>ppt_w</p:attrName>
                                        </p:attrNameLst>
                                      </p:cBhvr>
                                      <p:tavLst>
                                        <p:tav tm="0">
                                          <p:val>
                                            <p:fltVal val="0"/>
                                          </p:val>
                                        </p:tav>
                                        <p:tav tm="100000">
                                          <p:val>
                                            <p:strVal val="#ppt_w"/>
                                          </p:val>
                                        </p:tav>
                                      </p:tavLst>
                                    </p:anim>
                                    <p:anim calcmode="lin" valueType="num">
                                      <p:cBhvr>
                                        <p:cTn id="8" dur="10" fill="hold"/>
                                        <p:tgtEl>
                                          <p:spTgt spid="43"/>
                                        </p:tgtEl>
                                        <p:attrNameLst>
                                          <p:attrName>ppt_h</p:attrName>
                                        </p:attrNameLst>
                                      </p:cBhvr>
                                      <p:tavLst>
                                        <p:tav tm="0">
                                          <p:val>
                                            <p:fltVal val="0"/>
                                          </p:val>
                                        </p:tav>
                                        <p:tav tm="100000">
                                          <p:val>
                                            <p:strVal val="#ppt_h"/>
                                          </p:val>
                                        </p:tav>
                                      </p:tavLst>
                                    </p:anim>
                                    <p:animEffect transition="in" filter="fade">
                                      <p:cBhvr>
                                        <p:cTn id="9" dur="1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黑色背景"/>
          <p:cNvPicPr>
            <a:picLocks noChangeAspect="1" noChangeArrowheads="1"/>
          </p:cNvPicPr>
          <p:nvPr/>
        </p:nvPicPr>
        <p:blipFill rotWithShape="1">
          <a:blip r:embed="rId3">
            <a:extLst>
              <a:ext uri="{28A0092B-C50C-407E-A947-70E740481C1C}">
                <a14:useLocalDpi xmlns:a14="http://schemas.microsoft.com/office/drawing/2010/main" val="0"/>
              </a:ext>
            </a:extLst>
          </a:blip>
          <a:srcRect l="704"/>
          <a:stretch/>
        </p:blipFill>
        <p:spPr bwMode="auto">
          <a:xfrm>
            <a:off x="-7151" y="0"/>
            <a:ext cx="12181916" cy="6859588"/>
          </a:xfrm>
          <a:prstGeom prst="rect">
            <a:avLst/>
          </a:prstGeom>
          <a:noFill/>
          <a:extLst>
            <a:ext uri="{909E8E84-426E-40DD-AFC4-6F175D3DCCD1}">
              <a14:hiddenFill xmlns:a14="http://schemas.microsoft.com/office/drawing/2010/main">
                <a:solidFill>
                  <a:srgbClr val="FFFFFF"/>
                </a:solidFill>
              </a14:hiddenFill>
            </a:ext>
          </a:extLst>
        </p:spPr>
      </p:pic>
      <p:sp>
        <p:nvSpPr>
          <p:cNvPr id="16" name="五边形 1"/>
          <p:cNvSpPr/>
          <p:nvPr/>
        </p:nvSpPr>
        <p:spPr>
          <a:xfrm rot="16200000">
            <a:off x="4243755" y="-1144434"/>
            <a:ext cx="3760576" cy="12188951"/>
          </a:xfrm>
          <a:custGeom>
            <a:avLst/>
            <a:gdLst>
              <a:gd name="connsiteX0" fmla="*/ 0 w 6587753"/>
              <a:gd name="connsiteY0" fmla="*/ 0 h 6859588"/>
              <a:gd name="connsiteX1" fmla="*/ 3293877 w 6587753"/>
              <a:gd name="connsiteY1" fmla="*/ 0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4578667 w 6587753"/>
              <a:gd name="connsiteY3" fmla="*/ 6848014 h 6859588"/>
              <a:gd name="connsiteX4" fmla="*/ 0 w 6587753"/>
              <a:gd name="connsiteY4" fmla="*/ 6859588 h 6859588"/>
              <a:gd name="connsiteX5" fmla="*/ 0 w 6587753"/>
              <a:gd name="connsiteY5" fmla="*/ 0 h 6859588"/>
              <a:gd name="connsiteX0" fmla="*/ 0 w 9066615"/>
              <a:gd name="connsiteY0" fmla="*/ 0 h 6859588"/>
              <a:gd name="connsiteX1" fmla="*/ 4717563 w 9066615"/>
              <a:gd name="connsiteY1" fmla="*/ 11575 h 6859588"/>
              <a:gd name="connsiteX2" fmla="*/ 9066615 w 9066615"/>
              <a:gd name="connsiteY2" fmla="*/ 3279800 h 6859588"/>
              <a:gd name="connsiteX3" fmla="*/ 4578667 w 9066615"/>
              <a:gd name="connsiteY3" fmla="*/ 6848014 h 6859588"/>
              <a:gd name="connsiteX4" fmla="*/ 0 w 9066615"/>
              <a:gd name="connsiteY4" fmla="*/ 6859588 h 6859588"/>
              <a:gd name="connsiteX5" fmla="*/ 0 w 9066615"/>
              <a:gd name="connsiteY5" fmla="*/ 0 h 6859588"/>
              <a:gd name="connsiteX0" fmla="*/ 0 w 9066615"/>
              <a:gd name="connsiteY0" fmla="*/ 21034 h 6880622"/>
              <a:gd name="connsiteX1" fmla="*/ 4717563 w 9066615"/>
              <a:gd name="connsiteY1" fmla="*/ 0 h 6880622"/>
              <a:gd name="connsiteX2" fmla="*/ 9066615 w 9066615"/>
              <a:gd name="connsiteY2" fmla="*/ 3300834 h 6880622"/>
              <a:gd name="connsiteX3" fmla="*/ 4578667 w 9066615"/>
              <a:gd name="connsiteY3" fmla="*/ 6869048 h 6880622"/>
              <a:gd name="connsiteX4" fmla="*/ 0 w 9066615"/>
              <a:gd name="connsiteY4" fmla="*/ 6880622 h 6880622"/>
              <a:gd name="connsiteX5" fmla="*/ 0 w 9066615"/>
              <a:gd name="connsiteY5" fmla="*/ 21034 h 6880622"/>
              <a:gd name="connsiteX0" fmla="*/ 0 w 9066615"/>
              <a:gd name="connsiteY0" fmla="*/ 7993 h 6867581"/>
              <a:gd name="connsiteX1" fmla="*/ 4764712 w 9066615"/>
              <a:gd name="connsiteY1" fmla="*/ 0 h 6867581"/>
              <a:gd name="connsiteX2" fmla="*/ 9066615 w 9066615"/>
              <a:gd name="connsiteY2" fmla="*/ 3287793 h 6867581"/>
              <a:gd name="connsiteX3" fmla="*/ 4578667 w 9066615"/>
              <a:gd name="connsiteY3" fmla="*/ 6856007 h 6867581"/>
              <a:gd name="connsiteX4" fmla="*/ 0 w 9066615"/>
              <a:gd name="connsiteY4" fmla="*/ 6867581 h 6867581"/>
              <a:gd name="connsiteX5" fmla="*/ 0 w 9066615"/>
              <a:gd name="connsiteY5" fmla="*/ 7993 h 6867581"/>
              <a:gd name="connsiteX0" fmla="*/ 0 w 7392815"/>
              <a:gd name="connsiteY0" fmla="*/ 7993 h 6867581"/>
              <a:gd name="connsiteX1" fmla="*/ 4764712 w 7392815"/>
              <a:gd name="connsiteY1" fmla="*/ 0 h 6867581"/>
              <a:gd name="connsiteX2" fmla="*/ 7392816 w 7392815"/>
              <a:gd name="connsiteY2" fmla="*/ 3411701 h 6867581"/>
              <a:gd name="connsiteX3" fmla="*/ 4578667 w 7392815"/>
              <a:gd name="connsiteY3" fmla="*/ 6856007 h 6867581"/>
              <a:gd name="connsiteX4" fmla="*/ 0 w 7392815"/>
              <a:gd name="connsiteY4" fmla="*/ 6867581 h 6867581"/>
              <a:gd name="connsiteX5" fmla="*/ 0 w 7392815"/>
              <a:gd name="connsiteY5" fmla="*/ 7993 h 68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2815" h="6867581">
                <a:moveTo>
                  <a:pt x="0" y="7993"/>
                </a:moveTo>
                <a:lnTo>
                  <a:pt x="4764712" y="0"/>
                </a:lnTo>
                <a:lnTo>
                  <a:pt x="7392816" y="3411701"/>
                </a:lnTo>
                <a:lnTo>
                  <a:pt x="4578667" y="6856007"/>
                </a:lnTo>
                <a:lnTo>
                  <a:pt x="0" y="6867581"/>
                </a:lnTo>
                <a:lnTo>
                  <a:pt x="0" y="7993"/>
                </a:lnTo>
                <a:close/>
              </a:path>
            </a:pathLst>
          </a:custGeom>
          <a:solidFill>
            <a:srgbClr val="3E0000">
              <a:alpha val="77000"/>
            </a:srgbClr>
          </a:solidFill>
          <a:effectLst>
            <a:glow rad="203200">
              <a:schemeClr val="tx1">
                <a:lumMod val="95000"/>
                <a:lumOff val="5000"/>
                <a:alpha val="33000"/>
              </a:schemeClr>
            </a:glow>
            <a:outerShdw blurRad="50800" dist="38100" dir="16200000" rotWithShape="0">
              <a:prstClr val="black">
                <a:alpha val="40000"/>
              </a:prstClr>
            </a:outerShdw>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7" name="Rectangle 3"/>
          <p:cNvSpPr>
            <a:spLocks/>
          </p:cNvSpPr>
          <p:nvPr/>
        </p:nvSpPr>
        <p:spPr bwMode="auto">
          <a:xfrm>
            <a:off x="1042085" y="3835893"/>
            <a:ext cx="10078448" cy="74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r>
              <a:rPr lang="zh-CN" altLang="en-US" sz="4400" b="1" dirty="0">
                <a:solidFill>
                  <a:schemeClr val="bg1">
                    <a:lumMod val="95000"/>
                  </a:schemeClr>
                </a:solidFill>
              </a:rPr>
              <a:t>产品策略</a:t>
            </a:r>
          </a:p>
        </p:txBody>
      </p:sp>
      <p:sp>
        <p:nvSpPr>
          <p:cNvPr id="8" name="Rectangle 2"/>
          <p:cNvSpPr>
            <a:spLocks/>
          </p:cNvSpPr>
          <p:nvPr/>
        </p:nvSpPr>
        <p:spPr bwMode="auto">
          <a:xfrm>
            <a:off x="1662195" y="4909002"/>
            <a:ext cx="9145016" cy="43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sz="1600" dirty="0">
                <a:solidFill>
                  <a:schemeClr val="bg1"/>
                </a:solidFill>
                <a:effectLst>
                  <a:outerShdw blurRad="38100" dist="38100" dir="2700000" algn="tl">
                    <a:srgbClr val="000000">
                      <a:alpha val="43137"/>
                    </a:srgbClr>
                  </a:outerShdw>
                </a:effectLst>
                <a:latin typeface="微软雅黑"/>
                <a:ea typeface="微软雅黑"/>
                <a:sym typeface="Gill Sans" charset="0"/>
              </a:rPr>
              <a:t>产品策略的是否得当极大的影响产品本身的卖点、亮点、设计初衷，也影响着客户对于产品的认知。</a:t>
            </a:r>
            <a:endParaRPr lang="en-US" sz="16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p:txBody>
      </p:sp>
      <p:sp>
        <p:nvSpPr>
          <p:cNvPr id="18" name="椭圆 17"/>
          <p:cNvSpPr/>
          <p:nvPr/>
        </p:nvSpPr>
        <p:spPr>
          <a:xfrm>
            <a:off x="5360045" y="2225430"/>
            <a:ext cx="1355396" cy="1355395"/>
          </a:xfrm>
          <a:prstGeom prst="ellipse">
            <a:avLst/>
          </a:prstGeom>
          <a:solidFill>
            <a:schemeClr val="bg1">
              <a:lumMod val="95000"/>
            </a:schemeClr>
          </a:solidFill>
          <a:ln w="127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524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9" name="Group 105"/>
          <p:cNvGrpSpPr>
            <a:grpSpLocks/>
          </p:cNvGrpSpPr>
          <p:nvPr/>
        </p:nvGrpSpPr>
        <p:grpSpPr bwMode="auto">
          <a:xfrm>
            <a:off x="5654993" y="2492759"/>
            <a:ext cx="789934" cy="793019"/>
            <a:chOff x="0" y="0"/>
            <a:chExt cx="492125" cy="490538"/>
          </a:xfrm>
          <a:solidFill>
            <a:srgbClr val="7B1B1B"/>
          </a:solidFill>
        </p:grpSpPr>
        <p:sp>
          <p:nvSpPr>
            <p:cNvPr id="10" name="Freeform 9"/>
            <p:cNvSpPr>
              <a:spLocks noEditPoints="1" noChangeArrowheads="1"/>
            </p:cNvSpPr>
            <p:nvPr/>
          </p:nvSpPr>
          <p:spPr bwMode="auto">
            <a:xfrm>
              <a:off x="0" y="0"/>
              <a:ext cx="492125" cy="490538"/>
            </a:xfrm>
            <a:custGeom>
              <a:avLst/>
              <a:gdLst>
                <a:gd name="T0" fmla="*/ 445988 w 128"/>
                <a:gd name="T1" fmla="*/ 0 h 128"/>
                <a:gd name="T2" fmla="*/ 107652 w 128"/>
                <a:gd name="T3" fmla="*/ 0 h 128"/>
                <a:gd name="T4" fmla="*/ 61516 w 128"/>
                <a:gd name="T5" fmla="*/ 45988 h 128"/>
                <a:gd name="T6" fmla="*/ 61516 w 128"/>
                <a:gd name="T7" fmla="*/ 76647 h 128"/>
                <a:gd name="T8" fmla="*/ 46137 w 128"/>
                <a:gd name="T9" fmla="*/ 76647 h 128"/>
                <a:gd name="T10" fmla="*/ 0 w 128"/>
                <a:gd name="T11" fmla="*/ 122635 h 128"/>
                <a:gd name="T12" fmla="*/ 0 w 128"/>
                <a:gd name="T13" fmla="*/ 429221 h 128"/>
                <a:gd name="T14" fmla="*/ 61516 w 128"/>
                <a:gd name="T15" fmla="*/ 490538 h 128"/>
                <a:gd name="T16" fmla="*/ 430609 w 128"/>
                <a:gd name="T17" fmla="*/ 490538 h 128"/>
                <a:gd name="T18" fmla="*/ 492125 w 128"/>
                <a:gd name="T19" fmla="*/ 429221 h 128"/>
                <a:gd name="T20" fmla="*/ 492125 w 128"/>
                <a:gd name="T21" fmla="*/ 45988 h 128"/>
                <a:gd name="T22" fmla="*/ 445988 w 128"/>
                <a:gd name="T23" fmla="*/ 0 h 128"/>
                <a:gd name="T24" fmla="*/ 461367 w 128"/>
                <a:gd name="T25" fmla="*/ 429221 h 128"/>
                <a:gd name="T26" fmla="*/ 430609 w 128"/>
                <a:gd name="T27" fmla="*/ 459879 h 128"/>
                <a:gd name="T28" fmla="*/ 61516 w 128"/>
                <a:gd name="T29" fmla="*/ 459879 h 128"/>
                <a:gd name="T30" fmla="*/ 30758 w 128"/>
                <a:gd name="T31" fmla="*/ 429221 h 128"/>
                <a:gd name="T32" fmla="*/ 30758 w 128"/>
                <a:gd name="T33" fmla="*/ 122635 h 128"/>
                <a:gd name="T34" fmla="*/ 46137 w 128"/>
                <a:gd name="T35" fmla="*/ 107305 h 128"/>
                <a:gd name="T36" fmla="*/ 61516 w 128"/>
                <a:gd name="T37" fmla="*/ 107305 h 128"/>
                <a:gd name="T38" fmla="*/ 61516 w 128"/>
                <a:gd name="T39" fmla="*/ 413891 h 128"/>
                <a:gd name="T40" fmla="*/ 76895 w 128"/>
                <a:gd name="T41" fmla="*/ 429221 h 128"/>
                <a:gd name="T42" fmla="*/ 92273 w 128"/>
                <a:gd name="T43" fmla="*/ 413891 h 128"/>
                <a:gd name="T44" fmla="*/ 92273 w 128"/>
                <a:gd name="T45" fmla="*/ 45988 h 128"/>
                <a:gd name="T46" fmla="*/ 107652 w 128"/>
                <a:gd name="T47" fmla="*/ 30659 h 128"/>
                <a:gd name="T48" fmla="*/ 445988 w 128"/>
                <a:gd name="T49" fmla="*/ 30659 h 128"/>
                <a:gd name="T50" fmla="*/ 461367 w 128"/>
                <a:gd name="T51" fmla="*/ 45988 h 128"/>
                <a:gd name="T52" fmla="*/ 461367 w 128"/>
                <a:gd name="T53" fmla="*/ 429221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8"/>
                <a:gd name="T82" fmla="*/ 0 h 128"/>
                <a:gd name="T83" fmla="*/ 128 w 128"/>
                <a:gd name="T84" fmla="*/ 128 h 1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1" name="Freeform 10"/>
            <p:cNvSpPr>
              <a:spLocks noChangeArrowheads="1"/>
            </p:cNvSpPr>
            <p:nvPr/>
          </p:nvSpPr>
          <p:spPr bwMode="auto">
            <a:xfrm>
              <a:off x="292100" y="184150"/>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4" name="Freeform 11"/>
            <p:cNvSpPr>
              <a:spLocks noChangeArrowheads="1"/>
            </p:cNvSpPr>
            <p:nvPr/>
          </p:nvSpPr>
          <p:spPr bwMode="auto">
            <a:xfrm>
              <a:off x="292100" y="138112"/>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5" name="Freeform 12"/>
            <p:cNvSpPr>
              <a:spLocks noChangeArrowheads="1"/>
            </p:cNvSpPr>
            <p:nvPr/>
          </p:nvSpPr>
          <p:spPr bwMode="auto">
            <a:xfrm>
              <a:off x="292100" y="92075"/>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 name="Freeform 13"/>
            <p:cNvSpPr>
              <a:spLocks noChangeArrowheads="1"/>
            </p:cNvSpPr>
            <p:nvPr/>
          </p:nvSpPr>
          <p:spPr bwMode="auto">
            <a:xfrm>
              <a:off x="122238"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 name="Freeform 14"/>
            <p:cNvSpPr>
              <a:spLocks noChangeArrowheads="1"/>
            </p:cNvSpPr>
            <p:nvPr/>
          </p:nvSpPr>
          <p:spPr bwMode="auto">
            <a:xfrm>
              <a:off x="122238"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 name="Freeform 15"/>
            <p:cNvSpPr>
              <a:spLocks noChangeArrowheads="1"/>
            </p:cNvSpPr>
            <p:nvPr/>
          </p:nvSpPr>
          <p:spPr bwMode="auto">
            <a:xfrm>
              <a:off x="122238"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 name="Freeform 16"/>
            <p:cNvSpPr>
              <a:spLocks noChangeArrowheads="1"/>
            </p:cNvSpPr>
            <p:nvPr/>
          </p:nvSpPr>
          <p:spPr bwMode="auto">
            <a:xfrm>
              <a:off x="292100"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3" name="Freeform 17"/>
            <p:cNvSpPr>
              <a:spLocks noChangeArrowheads="1"/>
            </p:cNvSpPr>
            <p:nvPr/>
          </p:nvSpPr>
          <p:spPr bwMode="auto">
            <a:xfrm>
              <a:off x="292100"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 name="Freeform 18"/>
            <p:cNvSpPr>
              <a:spLocks noChangeArrowheads="1"/>
            </p:cNvSpPr>
            <p:nvPr/>
          </p:nvSpPr>
          <p:spPr bwMode="auto">
            <a:xfrm>
              <a:off x="292100"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5" name="Freeform 19"/>
            <p:cNvSpPr>
              <a:spLocks noChangeArrowheads="1"/>
            </p:cNvSpPr>
            <p:nvPr/>
          </p:nvSpPr>
          <p:spPr bwMode="auto">
            <a:xfrm>
              <a:off x="122238" y="230187"/>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6" name="Freeform 20"/>
            <p:cNvSpPr>
              <a:spLocks noChangeArrowheads="1"/>
            </p:cNvSpPr>
            <p:nvPr/>
          </p:nvSpPr>
          <p:spPr bwMode="auto">
            <a:xfrm>
              <a:off x="122238" y="276225"/>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7" name="Freeform 21"/>
            <p:cNvSpPr>
              <a:spLocks noEditPoints="1" noChangeArrowheads="1"/>
            </p:cNvSpPr>
            <p:nvPr/>
          </p:nvSpPr>
          <p:spPr bwMode="auto">
            <a:xfrm>
              <a:off x="122238" y="60325"/>
              <a:ext cx="138113" cy="138113"/>
            </a:xfrm>
            <a:custGeom>
              <a:avLst/>
              <a:gdLst>
                <a:gd name="T0" fmla="*/ 15346 w 36"/>
                <a:gd name="T1" fmla="*/ 138113 h 36"/>
                <a:gd name="T2" fmla="*/ 122767 w 36"/>
                <a:gd name="T3" fmla="*/ 138113 h 36"/>
                <a:gd name="T4" fmla="*/ 138113 w 36"/>
                <a:gd name="T5" fmla="*/ 122767 h 36"/>
                <a:gd name="T6" fmla="*/ 138113 w 36"/>
                <a:gd name="T7" fmla="*/ 15346 h 36"/>
                <a:gd name="T8" fmla="*/ 122767 w 36"/>
                <a:gd name="T9" fmla="*/ 0 h 36"/>
                <a:gd name="T10" fmla="*/ 15346 w 36"/>
                <a:gd name="T11" fmla="*/ 0 h 36"/>
                <a:gd name="T12" fmla="*/ 0 w 36"/>
                <a:gd name="T13" fmla="*/ 15346 h 36"/>
                <a:gd name="T14" fmla="*/ 0 w 36"/>
                <a:gd name="T15" fmla="*/ 122767 h 36"/>
                <a:gd name="T16" fmla="*/ 15346 w 36"/>
                <a:gd name="T17" fmla="*/ 138113 h 36"/>
                <a:gd name="T18" fmla="*/ 30692 w 36"/>
                <a:gd name="T19" fmla="*/ 30692 h 36"/>
                <a:gd name="T20" fmla="*/ 107421 w 36"/>
                <a:gd name="T21" fmla="*/ 30692 h 36"/>
                <a:gd name="T22" fmla="*/ 107421 w 36"/>
                <a:gd name="T23" fmla="*/ 107421 h 36"/>
                <a:gd name="T24" fmla="*/ 30692 w 36"/>
                <a:gd name="T25" fmla="*/ 107421 h 36"/>
                <a:gd name="T26" fmla="*/ 30692 w 36"/>
                <a:gd name="T27" fmla="*/ 30692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6"/>
                <a:gd name="T44" fmla="*/ 36 w 36"/>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28" name="文本框 27">
            <a:extLst>
              <a:ext uri="{FF2B5EF4-FFF2-40B4-BE49-F238E27FC236}">
                <a16:creationId xmlns:a16="http://schemas.microsoft.com/office/drawing/2014/main" id="{257E1B34-9DA1-4E9C-B5C7-D76222A1D5C1}"/>
              </a:ext>
            </a:extLst>
          </p:cNvPr>
          <p:cNvSpPr txBox="1"/>
          <p:nvPr/>
        </p:nvSpPr>
        <p:spPr>
          <a:xfrm>
            <a:off x="-25742649" y="1241340"/>
            <a:ext cx="3960440" cy="523220"/>
          </a:xfrm>
          <a:prstGeom prst="rect">
            <a:avLst/>
          </a:prstGeom>
          <a:noFill/>
        </p:spPr>
        <p:txBody>
          <a:bodyPr wrap="square" rtlCol="0">
            <a:spAutoFit/>
          </a:bodyPr>
          <a:lstStyle/>
          <a:p>
            <a:r>
              <a:rPr lang="zh-CN" altLang="en-US" sz="2800" b="1" dirty="0">
                <a:solidFill>
                  <a:schemeClr val="bg1"/>
                </a:solidFill>
              </a:rPr>
              <a:t>“追星计划”产品定位</a:t>
            </a:r>
            <a:r>
              <a:rPr lang="zh-CN" altLang="en-US" sz="2800" dirty="0">
                <a:solidFill>
                  <a:schemeClr val="bg1"/>
                </a:solidFill>
              </a:rPr>
              <a:t>：</a:t>
            </a:r>
          </a:p>
        </p:txBody>
      </p:sp>
      <p:sp>
        <p:nvSpPr>
          <p:cNvPr id="29" name="文本框 28">
            <a:extLst>
              <a:ext uri="{FF2B5EF4-FFF2-40B4-BE49-F238E27FC236}">
                <a16:creationId xmlns:a16="http://schemas.microsoft.com/office/drawing/2014/main" id="{2B50D3B0-6189-4D9B-8CCC-B1F41368838F}"/>
              </a:ext>
            </a:extLst>
          </p:cNvPr>
          <p:cNvSpPr txBox="1"/>
          <p:nvPr/>
        </p:nvSpPr>
        <p:spPr>
          <a:xfrm>
            <a:off x="-21710201" y="1932183"/>
            <a:ext cx="6912768" cy="707886"/>
          </a:xfrm>
          <a:prstGeom prst="rect">
            <a:avLst/>
          </a:prstGeom>
          <a:noFill/>
        </p:spPr>
        <p:txBody>
          <a:bodyPr wrap="square" rtlCol="0">
            <a:spAutoFit/>
          </a:bodyPr>
          <a:lstStyle/>
          <a:p>
            <a:pPr algn="just"/>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      爱玛电动车定位是</a:t>
            </a:r>
            <a:r>
              <a:rPr lang="zh-CN"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全球受欢迎的时尚中高端电动车</a:t>
            </a:r>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endParaRPr lang="en-US"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endParaRPr>
          </a:p>
          <a:p>
            <a:pPr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“追星计划”电动车定位是受年轻人喜爱的潮流时尚电动车</a:t>
            </a:r>
            <a:endPar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81133A38-13B1-4119-BDCC-1FD930FD7B02}"/>
              </a:ext>
            </a:extLst>
          </p:cNvPr>
          <p:cNvSpPr txBox="1"/>
          <p:nvPr/>
        </p:nvSpPr>
        <p:spPr>
          <a:xfrm>
            <a:off x="-11701089" y="3679256"/>
            <a:ext cx="10041561" cy="1938992"/>
          </a:xfrm>
          <a:prstGeom prst="rect">
            <a:avLst/>
          </a:prstGeom>
          <a:noFill/>
        </p:spPr>
        <p:txBody>
          <a:bodyPr wrap="square">
            <a:spAutoFit/>
          </a:bodyPr>
          <a:lstStyle/>
          <a:p>
            <a:pPr indent="266700" algn="just"/>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爱玛科技，积极倡导节能减排、低碳出行，切实注重绿色、清洁新能源在个人交通方面的实际应用。</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标语是</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星途有你，爱玛与你同行</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，简单几句交代了</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主打：时尚舒适。时尚色彩拼接，舒适人机车型，高弹减震，哪一项也能俘获现在年轻人的心。</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的推出再一次展现出爱玛品牌对个性、时尚、潮流、生活的尊重与追求。</a:t>
            </a:r>
          </a:p>
        </p:txBody>
      </p:sp>
      <p:sp>
        <p:nvSpPr>
          <p:cNvPr id="31" name="文本框 30">
            <a:extLst>
              <a:ext uri="{FF2B5EF4-FFF2-40B4-BE49-F238E27FC236}">
                <a16:creationId xmlns:a16="http://schemas.microsoft.com/office/drawing/2014/main" id="{A167F170-707C-42D2-ABA7-952C32689291}"/>
              </a:ext>
            </a:extLst>
          </p:cNvPr>
          <p:cNvSpPr txBox="1"/>
          <p:nvPr/>
        </p:nvSpPr>
        <p:spPr>
          <a:xfrm>
            <a:off x="-18808242" y="2979722"/>
            <a:ext cx="6082496" cy="523220"/>
          </a:xfrm>
          <a:prstGeom prst="rect">
            <a:avLst/>
          </a:prstGeom>
          <a:noFill/>
        </p:spPr>
        <p:txBody>
          <a:bodyPr wrap="square">
            <a:spAutoFit/>
          </a:bodyPr>
          <a:lstStyle/>
          <a:p>
            <a:r>
              <a:rPr lang="zh-CN" altLang="en-US" sz="2800" b="1" dirty="0">
                <a:solidFill>
                  <a:schemeClr val="bg1"/>
                </a:solidFill>
              </a:rPr>
              <a:t>产品理念</a:t>
            </a:r>
            <a:r>
              <a:rPr lang="zh-CN" altLang="en-US" sz="2800" dirty="0">
                <a:solidFill>
                  <a:schemeClr val="bg1"/>
                </a:solidFill>
              </a:rPr>
              <a:t>：</a:t>
            </a:r>
          </a:p>
        </p:txBody>
      </p:sp>
    </p:spTree>
    <p:extLst>
      <p:ext uri="{BB962C8B-B14F-4D97-AF65-F5344CB8AC3E}">
        <p14:creationId xmlns:p14="http://schemas.microsoft.com/office/powerpoint/2010/main" val="3175948884"/>
      </p:ext>
    </p:extLst>
  </p:cSld>
  <p:clrMapOvr>
    <a:masterClrMapping/>
  </p:clrMapOvr>
  <mc:AlternateContent xmlns:mc="http://schemas.openxmlformats.org/markup-compatibility/2006">
    <mc:Choice xmlns:p14="http://schemas.microsoft.com/office/powerpoint/2010/main" Requires="p14">
      <p:transition spd="slow" p14:dur="2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50"/>
                                        <p:tgtEl>
                                          <p:spTgt spid="18"/>
                                        </p:tgtEl>
                                      </p:cBhvr>
                                    </p:animEffect>
                                    <p:anim calcmode="lin" valueType="num">
                                      <p:cBhvr>
                                        <p:cTn id="24" dur="250" fill="hold"/>
                                        <p:tgtEl>
                                          <p:spTgt spid="18"/>
                                        </p:tgtEl>
                                        <p:attrNameLst>
                                          <p:attrName>ppt_x</p:attrName>
                                        </p:attrNameLst>
                                      </p:cBhvr>
                                      <p:tavLst>
                                        <p:tav tm="0">
                                          <p:val>
                                            <p:strVal val="#ppt_x"/>
                                          </p:val>
                                        </p:tav>
                                        <p:tav tm="100000">
                                          <p:val>
                                            <p:strVal val="#ppt_x"/>
                                          </p:val>
                                        </p:tav>
                                      </p:tavLst>
                                    </p:anim>
                                    <p:anim calcmode="lin" valueType="num">
                                      <p:cBhvr>
                                        <p:cTn id="25" dur="250" fill="hold"/>
                                        <p:tgtEl>
                                          <p:spTgt spid="18"/>
                                        </p:tgtEl>
                                        <p:attrNameLst>
                                          <p:attrName>ppt_y</p:attrName>
                                        </p:attrNameLst>
                                      </p:cBhvr>
                                      <p:tavLst>
                                        <p:tav tm="0">
                                          <p:val>
                                            <p:strVal val="#ppt_y+.1"/>
                                          </p:val>
                                        </p:tav>
                                        <p:tav tm="100000">
                                          <p:val>
                                            <p:strVal val="#ppt_y"/>
                                          </p:val>
                                        </p:tav>
                                      </p:tavLst>
                                    </p:anim>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8"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1116335" y="189434"/>
            <a:ext cx="4824534" cy="461651"/>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产品定位、产品理念及</a:t>
            </a:r>
            <a:r>
              <a:rPr lang="en-US" altLang="zh-CN" b="1" dirty="0">
                <a:solidFill>
                  <a:srgbClr val="7B1B1B"/>
                </a:solidFill>
                <a:latin typeface="微软雅黑" pitchFamily="34" charset="-122"/>
                <a:ea typeface="微软雅黑" pitchFamily="34" charset="-122"/>
              </a:rPr>
              <a:t>SWOT</a:t>
            </a:r>
            <a:r>
              <a:rPr lang="zh-CN" altLang="en-US" b="1" dirty="0">
                <a:solidFill>
                  <a:srgbClr val="7B1B1B"/>
                </a:solidFill>
                <a:latin typeface="微软雅黑" pitchFamily="34" charset="-122"/>
                <a:ea typeface="微软雅黑" pitchFamily="34" charset="-122"/>
              </a:rPr>
              <a:t>分析</a:t>
            </a:r>
          </a:p>
        </p:txBody>
      </p:sp>
      <p:sp>
        <p:nvSpPr>
          <p:cNvPr id="16" name="文本框 15">
            <a:extLst>
              <a:ext uri="{FF2B5EF4-FFF2-40B4-BE49-F238E27FC236}">
                <a16:creationId xmlns:a16="http://schemas.microsoft.com/office/drawing/2014/main" id="{F2AA60E5-0073-4044-BA26-73B337D3A77E}"/>
              </a:ext>
            </a:extLst>
          </p:cNvPr>
          <p:cNvSpPr txBox="1"/>
          <p:nvPr/>
        </p:nvSpPr>
        <p:spPr>
          <a:xfrm>
            <a:off x="612279" y="1241340"/>
            <a:ext cx="3960440" cy="523220"/>
          </a:xfrm>
          <a:prstGeom prst="rect">
            <a:avLst/>
          </a:prstGeom>
          <a:noFill/>
        </p:spPr>
        <p:txBody>
          <a:bodyPr wrap="square" rtlCol="0">
            <a:spAutoFit/>
          </a:bodyPr>
          <a:lstStyle/>
          <a:p>
            <a:r>
              <a:rPr lang="zh-CN" altLang="en-US" sz="2800" b="1" dirty="0">
                <a:solidFill>
                  <a:schemeClr val="bg1"/>
                </a:solidFill>
              </a:rPr>
              <a:t>“追星计划”产品定位</a:t>
            </a:r>
            <a:r>
              <a:rPr lang="zh-CN" altLang="en-US" sz="2800" dirty="0">
                <a:solidFill>
                  <a:schemeClr val="bg1"/>
                </a:solidFill>
              </a:rPr>
              <a:t>：</a:t>
            </a:r>
          </a:p>
        </p:txBody>
      </p:sp>
      <p:sp>
        <p:nvSpPr>
          <p:cNvPr id="35" name="文本框 34">
            <a:extLst>
              <a:ext uri="{FF2B5EF4-FFF2-40B4-BE49-F238E27FC236}">
                <a16:creationId xmlns:a16="http://schemas.microsoft.com/office/drawing/2014/main" id="{AC14CC25-04BD-4C87-B054-0875CDB54BE5}"/>
              </a:ext>
            </a:extLst>
          </p:cNvPr>
          <p:cNvSpPr txBox="1"/>
          <p:nvPr/>
        </p:nvSpPr>
        <p:spPr>
          <a:xfrm>
            <a:off x="921950" y="1932183"/>
            <a:ext cx="6912768" cy="707886"/>
          </a:xfrm>
          <a:prstGeom prst="rect">
            <a:avLst/>
          </a:prstGeom>
          <a:noFill/>
        </p:spPr>
        <p:txBody>
          <a:bodyPr wrap="square" rtlCol="0">
            <a:spAutoFit/>
          </a:bodyPr>
          <a:lstStyle/>
          <a:p>
            <a:pPr algn="just"/>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      爱玛电动车定位是</a:t>
            </a:r>
            <a:r>
              <a:rPr lang="zh-CN"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全球受欢迎的时尚中高端电动车</a:t>
            </a:r>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endParaRPr lang="en-US"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endParaRPr>
          </a:p>
          <a:p>
            <a:pPr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“追星计划”电动车定位是受年轻人喜爱的潮流时尚电动车</a:t>
            </a:r>
            <a:endPar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62E83F71-A27E-4DA7-BACE-4D9B525617D2}"/>
              </a:ext>
            </a:extLst>
          </p:cNvPr>
          <p:cNvSpPr txBox="1"/>
          <p:nvPr/>
        </p:nvSpPr>
        <p:spPr>
          <a:xfrm>
            <a:off x="756295" y="3679256"/>
            <a:ext cx="10041561" cy="1938992"/>
          </a:xfrm>
          <a:prstGeom prst="rect">
            <a:avLst/>
          </a:prstGeom>
          <a:noFill/>
        </p:spPr>
        <p:txBody>
          <a:bodyPr wrap="square">
            <a:spAutoFit/>
          </a:bodyPr>
          <a:lstStyle/>
          <a:p>
            <a:pPr indent="266700" algn="just"/>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爱玛科技，积极倡导节能减排、低碳出行，切实注重绿色、清洁新能源在个人交通方面的实际应用。</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标语是</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星途有你，爱玛与你同行</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，简单几句交代了</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主打：时尚舒适。时尚色彩拼接，舒适人机车型，高弹减震，哪一项也能俘获现在年轻人的心。</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的推出再一次展现出爱玛品牌对个性、时尚、潮流、生活的尊重与追求。</a:t>
            </a:r>
          </a:p>
        </p:txBody>
      </p:sp>
      <p:sp>
        <p:nvSpPr>
          <p:cNvPr id="43" name="文本框 42">
            <a:extLst>
              <a:ext uri="{FF2B5EF4-FFF2-40B4-BE49-F238E27FC236}">
                <a16:creationId xmlns:a16="http://schemas.microsoft.com/office/drawing/2014/main" id="{B4EF5B4D-907D-448B-BE75-953D8645547B}"/>
              </a:ext>
            </a:extLst>
          </p:cNvPr>
          <p:cNvSpPr txBox="1"/>
          <p:nvPr/>
        </p:nvSpPr>
        <p:spPr>
          <a:xfrm>
            <a:off x="921950" y="2979722"/>
            <a:ext cx="6082496" cy="523220"/>
          </a:xfrm>
          <a:prstGeom prst="rect">
            <a:avLst/>
          </a:prstGeom>
          <a:noFill/>
        </p:spPr>
        <p:txBody>
          <a:bodyPr wrap="square">
            <a:spAutoFit/>
          </a:bodyPr>
          <a:lstStyle/>
          <a:p>
            <a:r>
              <a:rPr lang="zh-CN" altLang="en-US" sz="2800" b="1" dirty="0">
                <a:solidFill>
                  <a:schemeClr val="bg1"/>
                </a:solidFill>
              </a:rPr>
              <a:t>产品理念</a:t>
            </a:r>
            <a:r>
              <a:rPr lang="zh-CN" altLang="en-US" sz="2800" dirty="0">
                <a:solidFill>
                  <a:schemeClr val="bg1"/>
                </a:solidFill>
              </a:rPr>
              <a:t>：</a:t>
            </a:r>
          </a:p>
        </p:txBody>
      </p:sp>
      <p:pic>
        <p:nvPicPr>
          <p:cNvPr id="44" name="图片 43">
            <a:extLst>
              <a:ext uri="{FF2B5EF4-FFF2-40B4-BE49-F238E27FC236}">
                <a16:creationId xmlns:a16="http://schemas.microsoft.com/office/drawing/2014/main" id="{C75C4058-5F63-4D28-BCDB-6F0048258754}"/>
              </a:ext>
            </a:extLst>
          </p:cNvPr>
          <p:cNvPicPr/>
          <p:nvPr/>
        </p:nvPicPr>
        <p:blipFill>
          <a:blip r:embed="rId3"/>
          <a:srcRect/>
          <a:stretch>
            <a:fillRect/>
          </a:stretch>
        </p:blipFill>
        <p:spPr>
          <a:xfrm>
            <a:off x="-4932337" y="1993937"/>
            <a:ext cx="4347845" cy="3067050"/>
          </a:xfrm>
          <a:prstGeom prst="rect">
            <a:avLst/>
          </a:prstGeom>
        </p:spPr>
      </p:pic>
      <p:sp>
        <p:nvSpPr>
          <p:cNvPr id="45" name="文本框 44">
            <a:extLst>
              <a:ext uri="{FF2B5EF4-FFF2-40B4-BE49-F238E27FC236}">
                <a16:creationId xmlns:a16="http://schemas.microsoft.com/office/drawing/2014/main" id="{2D6BD483-A28D-46BD-9518-31604CF4FC2A}"/>
              </a:ext>
            </a:extLst>
          </p:cNvPr>
          <p:cNvSpPr txBox="1"/>
          <p:nvPr/>
        </p:nvSpPr>
        <p:spPr>
          <a:xfrm>
            <a:off x="12349583" y="2637706"/>
            <a:ext cx="3024336" cy="1754326"/>
          </a:xfrm>
          <a:prstGeom prst="rect">
            <a:avLst/>
          </a:prstGeom>
          <a:noFill/>
        </p:spPr>
        <p:txBody>
          <a:bodyPr wrap="square" rtlCol="0">
            <a:spAutoFit/>
          </a:bodyPr>
          <a:lstStyle/>
          <a:p>
            <a:pPr algn="ctr"/>
            <a:r>
              <a:rPr lang="en-US" altLang="zh-CN" sz="5400" dirty="0">
                <a:solidFill>
                  <a:schemeClr val="bg1"/>
                </a:solidFill>
              </a:rPr>
              <a:t>SWOT</a:t>
            </a:r>
          </a:p>
          <a:p>
            <a:pPr algn="ctr"/>
            <a:r>
              <a:rPr lang="zh-CN" altLang="en-US" sz="5400" dirty="0">
                <a:solidFill>
                  <a:schemeClr val="bg1"/>
                </a:solidFill>
              </a:rPr>
              <a:t>分析</a:t>
            </a:r>
          </a:p>
        </p:txBody>
      </p:sp>
    </p:spTree>
    <p:extLst>
      <p:ext uri="{BB962C8B-B14F-4D97-AF65-F5344CB8AC3E}">
        <p14:creationId xmlns:p14="http://schemas.microsoft.com/office/powerpoint/2010/main" val="3185337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1116335" y="189434"/>
            <a:ext cx="4824534" cy="461651"/>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产品定位、产品理念及</a:t>
            </a:r>
            <a:r>
              <a:rPr lang="en-US" altLang="zh-CN" b="1" dirty="0">
                <a:solidFill>
                  <a:srgbClr val="7B1B1B"/>
                </a:solidFill>
                <a:latin typeface="微软雅黑" pitchFamily="34" charset="-122"/>
                <a:ea typeface="微软雅黑" pitchFamily="34" charset="-122"/>
              </a:rPr>
              <a:t>SWOT</a:t>
            </a:r>
            <a:r>
              <a:rPr lang="zh-CN" altLang="en-US" b="1" dirty="0">
                <a:solidFill>
                  <a:srgbClr val="7B1B1B"/>
                </a:solidFill>
                <a:latin typeface="微软雅黑" pitchFamily="34" charset="-122"/>
                <a:ea typeface="微软雅黑" pitchFamily="34" charset="-122"/>
              </a:rPr>
              <a:t>分析</a:t>
            </a:r>
          </a:p>
        </p:txBody>
      </p:sp>
      <p:sp>
        <p:nvSpPr>
          <p:cNvPr id="16" name="文本框 15">
            <a:extLst>
              <a:ext uri="{FF2B5EF4-FFF2-40B4-BE49-F238E27FC236}">
                <a16:creationId xmlns:a16="http://schemas.microsoft.com/office/drawing/2014/main" id="{F2AA60E5-0073-4044-BA26-73B337D3A77E}"/>
              </a:ext>
            </a:extLst>
          </p:cNvPr>
          <p:cNvSpPr txBox="1"/>
          <p:nvPr/>
        </p:nvSpPr>
        <p:spPr>
          <a:xfrm rot="5400000">
            <a:off x="776072" y="9867699"/>
            <a:ext cx="3960440" cy="523220"/>
          </a:xfrm>
          <a:prstGeom prst="rect">
            <a:avLst/>
          </a:prstGeom>
          <a:noFill/>
        </p:spPr>
        <p:txBody>
          <a:bodyPr wrap="square" rtlCol="0">
            <a:spAutoFit/>
          </a:bodyPr>
          <a:lstStyle/>
          <a:p>
            <a:r>
              <a:rPr lang="zh-CN" altLang="en-US" sz="2800" b="1" dirty="0">
                <a:solidFill>
                  <a:schemeClr val="bg1"/>
                </a:solidFill>
              </a:rPr>
              <a:t>“追星计划”产品定位</a:t>
            </a:r>
            <a:r>
              <a:rPr lang="zh-CN" altLang="en-US" sz="2800" dirty="0">
                <a:solidFill>
                  <a:schemeClr val="bg1"/>
                </a:solidFill>
              </a:rPr>
              <a:t>：</a:t>
            </a:r>
          </a:p>
        </p:txBody>
      </p:sp>
      <p:sp>
        <p:nvSpPr>
          <p:cNvPr id="35" name="文本框 34">
            <a:extLst>
              <a:ext uri="{FF2B5EF4-FFF2-40B4-BE49-F238E27FC236}">
                <a16:creationId xmlns:a16="http://schemas.microsoft.com/office/drawing/2014/main" id="{AC14CC25-04BD-4C87-B054-0875CDB54BE5}"/>
              </a:ext>
            </a:extLst>
          </p:cNvPr>
          <p:cNvSpPr txBox="1"/>
          <p:nvPr/>
        </p:nvSpPr>
        <p:spPr>
          <a:xfrm rot="5400000">
            <a:off x="1085743" y="10558542"/>
            <a:ext cx="6912768" cy="707886"/>
          </a:xfrm>
          <a:prstGeom prst="rect">
            <a:avLst/>
          </a:prstGeom>
          <a:noFill/>
        </p:spPr>
        <p:txBody>
          <a:bodyPr wrap="square" rtlCol="0">
            <a:spAutoFit/>
          </a:bodyPr>
          <a:lstStyle/>
          <a:p>
            <a:pPr algn="just"/>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      爱玛电动车定位是</a:t>
            </a:r>
            <a:r>
              <a:rPr lang="zh-CN"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全球受欢迎的时尚中高端电动车</a:t>
            </a:r>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endParaRPr lang="en-US"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endParaRPr>
          </a:p>
          <a:p>
            <a:pPr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“追星计划”电动车定位是受年轻人喜爱的潮流时尚电动车</a:t>
            </a:r>
            <a:endPar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62E83F71-A27E-4DA7-BACE-4D9B525617D2}"/>
              </a:ext>
            </a:extLst>
          </p:cNvPr>
          <p:cNvSpPr txBox="1"/>
          <p:nvPr/>
        </p:nvSpPr>
        <p:spPr>
          <a:xfrm rot="5400000">
            <a:off x="920088" y="12305615"/>
            <a:ext cx="10041561" cy="1938992"/>
          </a:xfrm>
          <a:prstGeom prst="rect">
            <a:avLst/>
          </a:prstGeom>
          <a:noFill/>
        </p:spPr>
        <p:txBody>
          <a:bodyPr wrap="square">
            <a:spAutoFit/>
          </a:bodyPr>
          <a:lstStyle/>
          <a:p>
            <a:pPr indent="266700" algn="just"/>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爱玛科技，积极倡导节能减排、低碳出行，切实注重绿色、清洁新能源在个人交通方面的实际应用。</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标语是</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星途有你，爱玛与你同行</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，简单几句交代了</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主打：时尚舒适。时尚色彩拼接，舒适人机车型，高弹减震，哪一项也能俘获现在年轻人的心。</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的推出再一次展现出爱玛品牌对个性、时尚、潮流、生活的尊重与追求。</a:t>
            </a:r>
          </a:p>
        </p:txBody>
      </p:sp>
      <p:sp>
        <p:nvSpPr>
          <p:cNvPr id="43" name="文本框 42">
            <a:extLst>
              <a:ext uri="{FF2B5EF4-FFF2-40B4-BE49-F238E27FC236}">
                <a16:creationId xmlns:a16="http://schemas.microsoft.com/office/drawing/2014/main" id="{B4EF5B4D-907D-448B-BE75-953D8645547B}"/>
              </a:ext>
            </a:extLst>
          </p:cNvPr>
          <p:cNvSpPr txBox="1"/>
          <p:nvPr/>
        </p:nvSpPr>
        <p:spPr>
          <a:xfrm rot="5400000">
            <a:off x="1085743" y="11606081"/>
            <a:ext cx="6082496" cy="523220"/>
          </a:xfrm>
          <a:prstGeom prst="rect">
            <a:avLst/>
          </a:prstGeom>
          <a:noFill/>
        </p:spPr>
        <p:txBody>
          <a:bodyPr wrap="square">
            <a:spAutoFit/>
          </a:bodyPr>
          <a:lstStyle/>
          <a:p>
            <a:r>
              <a:rPr lang="zh-CN" altLang="en-US" sz="2800" b="1" dirty="0">
                <a:solidFill>
                  <a:schemeClr val="bg1"/>
                </a:solidFill>
              </a:rPr>
              <a:t>产品理念</a:t>
            </a:r>
            <a:r>
              <a:rPr lang="zh-CN" altLang="en-US" sz="2800" dirty="0">
                <a:solidFill>
                  <a:schemeClr val="bg1"/>
                </a:solidFill>
              </a:rPr>
              <a:t>：</a:t>
            </a:r>
          </a:p>
        </p:txBody>
      </p:sp>
      <p:pic>
        <p:nvPicPr>
          <p:cNvPr id="7" name="图片 6">
            <a:extLst>
              <a:ext uri="{FF2B5EF4-FFF2-40B4-BE49-F238E27FC236}">
                <a16:creationId xmlns:a16="http://schemas.microsoft.com/office/drawing/2014/main" id="{B6FBEB9B-3E03-47F0-9F4A-850AFB956DA1}"/>
              </a:ext>
            </a:extLst>
          </p:cNvPr>
          <p:cNvPicPr/>
          <p:nvPr/>
        </p:nvPicPr>
        <p:blipFill>
          <a:blip r:embed="rId3"/>
          <a:srcRect/>
          <a:stretch>
            <a:fillRect/>
          </a:stretch>
        </p:blipFill>
        <p:spPr>
          <a:xfrm>
            <a:off x="972319" y="1010097"/>
            <a:ext cx="7920880" cy="5394004"/>
          </a:xfrm>
          <a:prstGeom prst="rect">
            <a:avLst/>
          </a:prstGeom>
        </p:spPr>
      </p:pic>
      <p:sp>
        <p:nvSpPr>
          <p:cNvPr id="4" name="文本框 3">
            <a:extLst>
              <a:ext uri="{FF2B5EF4-FFF2-40B4-BE49-F238E27FC236}">
                <a16:creationId xmlns:a16="http://schemas.microsoft.com/office/drawing/2014/main" id="{86CB6EB4-72A1-43AC-805C-FECB8F9B42A7}"/>
              </a:ext>
            </a:extLst>
          </p:cNvPr>
          <p:cNvSpPr txBox="1"/>
          <p:nvPr/>
        </p:nvSpPr>
        <p:spPr>
          <a:xfrm>
            <a:off x="9110622" y="2637706"/>
            <a:ext cx="3024336" cy="1754326"/>
          </a:xfrm>
          <a:prstGeom prst="rect">
            <a:avLst/>
          </a:prstGeom>
          <a:noFill/>
        </p:spPr>
        <p:txBody>
          <a:bodyPr wrap="square" rtlCol="0">
            <a:spAutoFit/>
          </a:bodyPr>
          <a:lstStyle/>
          <a:p>
            <a:pPr algn="ctr"/>
            <a:r>
              <a:rPr lang="en-US" altLang="zh-CN" sz="5400" dirty="0">
                <a:solidFill>
                  <a:schemeClr val="bg1"/>
                </a:solidFill>
              </a:rPr>
              <a:t>SWOT</a:t>
            </a:r>
          </a:p>
          <a:p>
            <a:pPr algn="ctr"/>
            <a:r>
              <a:rPr lang="zh-CN" altLang="en-US" sz="5400" dirty="0">
                <a:solidFill>
                  <a:schemeClr val="bg1"/>
                </a:solidFill>
              </a:rPr>
              <a:t>分析</a:t>
            </a:r>
          </a:p>
        </p:txBody>
      </p:sp>
      <p:pic>
        <p:nvPicPr>
          <p:cNvPr id="11" name="图片 10">
            <a:extLst>
              <a:ext uri="{FF2B5EF4-FFF2-40B4-BE49-F238E27FC236}">
                <a16:creationId xmlns:a16="http://schemas.microsoft.com/office/drawing/2014/main" id="{2341612A-979E-4B8F-B4E0-B3B8271802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0969" y="947731"/>
            <a:ext cx="3758727" cy="4902524"/>
          </a:xfrm>
          <a:prstGeom prst="rect">
            <a:avLst/>
          </a:prstGeom>
        </p:spPr>
      </p:pic>
      <p:pic>
        <p:nvPicPr>
          <p:cNvPr id="12" name="图片 11">
            <a:extLst>
              <a:ext uri="{FF2B5EF4-FFF2-40B4-BE49-F238E27FC236}">
                <a16:creationId xmlns:a16="http://schemas.microsoft.com/office/drawing/2014/main" id="{83CBCE6F-DED8-4E57-AE69-9A4A50DE8F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2243" y="947731"/>
            <a:ext cx="3125477" cy="4902524"/>
          </a:xfrm>
          <a:prstGeom prst="rect">
            <a:avLst/>
          </a:prstGeom>
        </p:spPr>
      </p:pic>
      <p:pic>
        <p:nvPicPr>
          <p:cNvPr id="13" name="图片 12">
            <a:extLst>
              <a:ext uri="{FF2B5EF4-FFF2-40B4-BE49-F238E27FC236}">
                <a16:creationId xmlns:a16="http://schemas.microsoft.com/office/drawing/2014/main" id="{A44EF5FD-5E56-406B-8FC4-AC36230A52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84" t="12608" r="23124" b="27792"/>
          <a:stretch/>
        </p:blipFill>
        <p:spPr>
          <a:xfrm>
            <a:off x="-3736766" y="961004"/>
            <a:ext cx="3374178" cy="4889251"/>
          </a:xfrm>
          <a:prstGeom prst="rect">
            <a:avLst/>
          </a:prstGeom>
        </p:spPr>
      </p:pic>
    </p:spTree>
    <p:extLst>
      <p:ext uri="{BB962C8B-B14F-4D97-AF65-F5344CB8AC3E}">
        <p14:creationId xmlns:p14="http://schemas.microsoft.com/office/powerpoint/2010/main" val="4101182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1116335" y="189434"/>
            <a:ext cx="4824534" cy="523206"/>
          </a:xfrm>
          <a:prstGeom prst="rect">
            <a:avLst/>
          </a:prstGeom>
          <a:noFill/>
        </p:spPr>
        <p:txBody>
          <a:bodyPr wrap="square" lIns="91424" tIns="45713" rIns="91424" bIns="45713" rtlCol="0">
            <a:spAutoFit/>
          </a:bodyPr>
          <a:lstStyle/>
          <a:p>
            <a:r>
              <a:rPr lang="zh-CN" altLang="en-US" sz="2800" b="1" dirty="0">
                <a:solidFill>
                  <a:srgbClr val="7B1B1B"/>
                </a:solidFill>
                <a:latin typeface="+mj-ea"/>
                <a:ea typeface="+mj-ea"/>
              </a:rPr>
              <a:t>来看一下我们的“追星”！</a:t>
            </a:r>
          </a:p>
        </p:txBody>
      </p:sp>
      <p:sp>
        <p:nvSpPr>
          <p:cNvPr id="16" name="文本框 15">
            <a:extLst>
              <a:ext uri="{FF2B5EF4-FFF2-40B4-BE49-F238E27FC236}">
                <a16:creationId xmlns:a16="http://schemas.microsoft.com/office/drawing/2014/main" id="{F2AA60E5-0073-4044-BA26-73B337D3A77E}"/>
              </a:ext>
            </a:extLst>
          </p:cNvPr>
          <p:cNvSpPr txBox="1"/>
          <p:nvPr/>
        </p:nvSpPr>
        <p:spPr>
          <a:xfrm rot="5400000">
            <a:off x="776072" y="9867699"/>
            <a:ext cx="3960440" cy="523220"/>
          </a:xfrm>
          <a:prstGeom prst="rect">
            <a:avLst/>
          </a:prstGeom>
          <a:noFill/>
        </p:spPr>
        <p:txBody>
          <a:bodyPr wrap="square" rtlCol="0">
            <a:spAutoFit/>
          </a:bodyPr>
          <a:lstStyle/>
          <a:p>
            <a:r>
              <a:rPr lang="zh-CN" altLang="en-US" sz="2800" b="1" dirty="0">
                <a:solidFill>
                  <a:schemeClr val="bg1"/>
                </a:solidFill>
              </a:rPr>
              <a:t>“追星计划”产品定位</a:t>
            </a:r>
            <a:r>
              <a:rPr lang="zh-CN" altLang="en-US" sz="2800" dirty="0">
                <a:solidFill>
                  <a:schemeClr val="bg1"/>
                </a:solidFill>
              </a:rPr>
              <a:t>：</a:t>
            </a:r>
          </a:p>
        </p:txBody>
      </p:sp>
      <p:sp>
        <p:nvSpPr>
          <p:cNvPr id="35" name="文本框 34">
            <a:extLst>
              <a:ext uri="{FF2B5EF4-FFF2-40B4-BE49-F238E27FC236}">
                <a16:creationId xmlns:a16="http://schemas.microsoft.com/office/drawing/2014/main" id="{AC14CC25-04BD-4C87-B054-0875CDB54BE5}"/>
              </a:ext>
            </a:extLst>
          </p:cNvPr>
          <p:cNvSpPr txBox="1"/>
          <p:nvPr/>
        </p:nvSpPr>
        <p:spPr>
          <a:xfrm rot="5400000">
            <a:off x="1085743" y="10558542"/>
            <a:ext cx="6912768" cy="707886"/>
          </a:xfrm>
          <a:prstGeom prst="rect">
            <a:avLst/>
          </a:prstGeom>
          <a:noFill/>
        </p:spPr>
        <p:txBody>
          <a:bodyPr wrap="square" rtlCol="0">
            <a:spAutoFit/>
          </a:bodyPr>
          <a:lstStyle/>
          <a:p>
            <a:pPr algn="just"/>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      爱玛电动车定位是</a:t>
            </a:r>
            <a:r>
              <a:rPr lang="zh-CN"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全球受欢迎的时尚中高端电动车</a:t>
            </a:r>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endParaRPr lang="en-US"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endParaRPr>
          </a:p>
          <a:p>
            <a:pPr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“追星计划”电动车定位是受年轻人喜爱的潮流时尚电动车</a:t>
            </a:r>
            <a:endPar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62E83F71-A27E-4DA7-BACE-4D9B525617D2}"/>
              </a:ext>
            </a:extLst>
          </p:cNvPr>
          <p:cNvSpPr txBox="1"/>
          <p:nvPr/>
        </p:nvSpPr>
        <p:spPr>
          <a:xfrm rot="5400000">
            <a:off x="920088" y="12305615"/>
            <a:ext cx="10041561" cy="1938992"/>
          </a:xfrm>
          <a:prstGeom prst="rect">
            <a:avLst/>
          </a:prstGeom>
          <a:noFill/>
        </p:spPr>
        <p:txBody>
          <a:bodyPr wrap="square">
            <a:spAutoFit/>
          </a:bodyPr>
          <a:lstStyle/>
          <a:p>
            <a:pPr indent="266700" algn="just"/>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爱玛科技，积极倡导节能减排、低碳出行，切实注重绿色、清洁新能源在个人交通方面的实际应用。</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标语是</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星途有你，爱玛与你同行</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，简单几句交代了</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主打：时尚舒适。时尚色彩拼接，舒适人机车型，高弹减震，哪一项也能俘获现在年轻人的心。</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的推出再一次展现出爱玛品牌对个性、时尚、潮流、生活的尊重与追求。</a:t>
            </a:r>
          </a:p>
        </p:txBody>
      </p:sp>
      <p:sp>
        <p:nvSpPr>
          <p:cNvPr id="43" name="文本框 42">
            <a:extLst>
              <a:ext uri="{FF2B5EF4-FFF2-40B4-BE49-F238E27FC236}">
                <a16:creationId xmlns:a16="http://schemas.microsoft.com/office/drawing/2014/main" id="{B4EF5B4D-907D-448B-BE75-953D8645547B}"/>
              </a:ext>
            </a:extLst>
          </p:cNvPr>
          <p:cNvSpPr txBox="1"/>
          <p:nvPr/>
        </p:nvSpPr>
        <p:spPr>
          <a:xfrm rot="5400000">
            <a:off x="1085743" y="11606081"/>
            <a:ext cx="6082496" cy="523220"/>
          </a:xfrm>
          <a:prstGeom prst="rect">
            <a:avLst/>
          </a:prstGeom>
          <a:noFill/>
        </p:spPr>
        <p:txBody>
          <a:bodyPr wrap="square">
            <a:spAutoFit/>
          </a:bodyPr>
          <a:lstStyle/>
          <a:p>
            <a:r>
              <a:rPr lang="zh-CN" altLang="en-US" sz="2800" b="1" dirty="0">
                <a:solidFill>
                  <a:schemeClr val="bg1"/>
                </a:solidFill>
              </a:rPr>
              <a:t>产品理念</a:t>
            </a:r>
            <a:r>
              <a:rPr lang="zh-CN" altLang="en-US" sz="2800" dirty="0">
                <a:solidFill>
                  <a:schemeClr val="bg1"/>
                </a:solidFill>
              </a:rPr>
              <a:t>：</a:t>
            </a:r>
          </a:p>
        </p:txBody>
      </p:sp>
      <p:pic>
        <p:nvPicPr>
          <p:cNvPr id="7" name="图片 6">
            <a:extLst>
              <a:ext uri="{FF2B5EF4-FFF2-40B4-BE49-F238E27FC236}">
                <a16:creationId xmlns:a16="http://schemas.microsoft.com/office/drawing/2014/main" id="{B6FBEB9B-3E03-47F0-9F4A-850AFB956DA1}"/>
              </a:ext>
            </a:extLst>
          </p:cNvPr>
          <p:cNvPicPr/>
          <p:nvPr/>
        </p:nvPicPr>
        <p:blipFill>
          <a:blip r:embed="rId3"/>
          <a:srcRect/>
          <a:stretch>
            <a:fillRect/>
          </a:stretch>
        </p:blipFill>
        <p:spPr>
          <a:xfrm>
            <a:off x="-2412057" y="6166098"/>
            <a:ext cx="1152128" cy="814067"/>
          </a:xfrm>
          <a:prstGeom prst="rect">
            <a:avLst/>
          </a:prstGeom>
        </p:spPr>
      </p:pic>
      <p:sp>
        <p:nvSpPr>
          <p:cNvPr id="4" name="文本框 3">
            <a:extLst>
              <a:ext uri="{FF2B5EF4-FFF2-40B4-BE49-F238E27FC236}">
                <a16:creationId xmlns:a16="http://schemas.microsoft.com/office/drawing/2014/main" id="{86CB6EB4-72A1-43AC-805C-FECB8F9B42A7}"/>
              </a:ext>
            </a:extLst>
          </p:cNvPr>
          <p:cNvSpPr txBox="1"/>
          <p:nvPr/>
        </p:nvSpPr>
        <p:spPr>
          <a:xfrm>
            <a:off x="13429703" y="2552631"/>
            <a:ext cx="3024336" cy="1754326"/>
          </a:xfrm>
          <a:prstGeom prst="rect">
            <a:avLst/>
          </a:prstGeom>
          <a:noFill/>
        </p:spPr>
        <p:txBody>
          <a:bodyPr wrap="square" rtlCol="0">
            <a:spAutoFit/>
          </a:bodyPr>
          <a:lstStyle/>
          <a:p>
            <a:pPr algn="ctr"/>
            <a:r>
              <a:rPr lang="en-US" altLang="zh-CN" sz="5400" dirty="0">
                <a:solidFill>
                  <a:schemeClr val="bg1"/>
                </a:solidFill>
              </a:rPr>
              <a:t>SWOT</a:t>
            </a:r>
          </a:p>
          <a:p>
            <a:pPr algn="ctr"/>
            <a:r>
              <a:rPr lang="zh-CN" altLang="en-US" sz="5400" dirty="0">
                <a:solidFill>
                  <a:schemeClr val="bg1"/>
                </a:solidFill>
              </a:rPr>
              <a:t>分析</a:t>
            </a:r>
          </a:p>
        </p:txBody>
      </p:sp>
      <p:pic>
        <p:nvPicPr>
          <p:cNvPr id="15" name="图片 14">
            <a:extLst>
              <a:ext uri="{FF2B5EF4-FFF2-40B4-BE49-F238E27FC236}">
                <a16:creationId xmlns:a16="http://schemas.microsoft.com/office/drawing/2014/main" id="{817DA335-4AF7-440B-A74A-04CDF51D14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3176" y="947731"/>
            <a:ext cx="3758727" cy="4902524"/>
          </a:xfrm>
          <a:prstGeom prst="rect">
            <a:avLst/>
          </a:prstGeom>
        </p:spPr>
      </p:pic>
      <p:pic>
        <p:nvPicPr>
          <p:cNvPr id="18" name="图片 17">
            <a:extLst>
              <a:ext uri="{FF2B5EF4-FFF2-40B4-BE49-F238E27FC236}">
                <a16:creationId xmlns:a16="http://schemas.microsoft.com/office/drawing/2014/main" id="{B9E9176F-217B-4E31-A830-884CBAA8AD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1902" y="947731"/>
            <a:ext cx="3125477" cy="4902524"/>
          </a:xfrm>
          <a:prstGeom prst="rect">
            <a:avLst/>
          </a:prstGeom>
        </p:spPr>
      </p:pic>
      <p:pic>
        <p:nvPicPr>
          <p:cNvPr id="21" name="图片 20">
            <a:extLst>
              <a:ext uri="{FF2B5EF4-FFF2-40B4-BE49-F238E27FC236}">
                <a16:creationId xmlns:a16="http://schemas.microsoft.com/office/drawing/2014/main" id="{9A9FEB3A-3E8C-43EF-9310-BE8A904FC8E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84" t="12608" r="23124" b="27792"/>
          <a:stretch/>
        </p:blipFill>
        <p:spPr>
          <a:xfrm>
            <a:off x="7957379" y="961004"/>
            <a:ext cx="3374178" cy="4889251"/>
          </a:xfrm>
          <a:prstGeom prst="rect">
            <a:avLst/>
          </a:prstGeom>
        </p:spPr>
      </p:pic>
      <p:pic>
        <p:nvPicPr>
          <p:cNvPr id="25" name="图片 24">
            <a:extLst>
              <a:ext uri="{FF2B5EF4-FFF2-40B4-BE49-F238E27FC236}">
                <a16:creationId xmlns:a16="http://schemas.microsoft.com/office/drawing/2014/main" id="{98964C55-190A-4983-B9A5-EAC5FF6BA9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6026" y="-15790"/>
            <a:ext cx="5209946" cy="6859588"/>
          </a:xfrm>
          <a:prstGeom prst="rect">
            <a:avLst/>
          </a:prstGeom>
        </p:spPr>
      </p:pic>
      <p:pic>
        <p:nvPicPr>
          <p:cNvPr id="27" name="图片 26">
            <a:extLst>
              <a:ext uri="{FF2B5EF4-FFF2-40B4-BE49-F238E27FC236}">
                <a16:creationId xmlns:a16="http://schemas.microsoft.com/office/drawing/2014/main" id="{2F0F7A3E-C11D-44C4-A500-6177E21CB3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08748" y="0"/>
            <a:ext cx="4252258" cy="6859588"/>
          </a:xfrm>
          <a:prstGeom prst="rect">
            <a:avLst/>
          </a:prstGeom>
        </p:spPr>
      </p:pic>
      <p:pic>
        <p:nvPicPr>
          <p:cNvPr id="29" name="图片 28">
            <a:extLst>
              <a:ext uri="{FF2B5EF4-FFF2-40B4-BE49-F238E27FC236}">
                <a16:creationId xmlns:a16="http://schemas.microsoft.com/office/drawing/2014/main" id="{7AB96AE7-6622-44A8-8E68-7BD4303B39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56490" y="0"/>
            <a:ext cx="5761502" cy="6859588"/>
          </a:xfrm>
          <a:prstGeom prst="rect">
            <a:avLst/>
          </a:prstGeom>
        </p:spPr>
      </p:pic>
      <p:pic>
        <p:nvPicPr>
          <p:cNvPr id="31" name="图片 30">
            <a:extLst>
              <a:ext uri="{FF2B5EF4-FFF2-40B4-BE49-F238E27FC236}">
                <a16:creationId xmlns:a16="http://schemas.microsoft.com/office/drawing/2014/main" id="{A770EF37-4BA8-41A3-95F3-32E829CCC2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94987" y="0"/>
            <a:ext cx="6970280" cy="6859588"/>
          </a:xfrm>
          <a:prstGeom prst="rect">
            <a:avLst/>
          </a:prstGeom>
        </p:spPr>
      </p:pic>
      <p:pic>
        <p:nvPicPr>
          <p:cNvPr id="33" name="图片 32">
            <a:extLst>
              <a:ext uri="{FF2B5EF4-FFF2-40B4-BE49-F238E27FC236}">
                <a16:creationId xmlns:a16="http://schemas.microsoft.com/office/drawing/2014/main" id="{3FF39547-9EEE-4F15-81D1-D439F29258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4708" y="-30801"/>
            <a:ext cx="4824707" cy="7010966"/>
          </a:xfrm>
          <a:prstGeom prst="rect">
            <a:avLst/>
          </a:prstGeom>
        </p:spPr>
      </p:pic>
      <p:pic>
        <p:nvPicPr>
          <p:cNvPr id="36" name="图片 35">
            <a:extLst>
              <a:ext uri="{FF2B5EF4-FFF2-40B4-BE49-F238E27FC236}">
                <a16:creationId xmlns:a16="http://schemas.microsoft.com/office/drawing/2014/main" id="{7F2BC842-C82A-4BD7-A463-E7CEB19BB3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77569" y="-1"/>
            <a:ext cx="7545547" cy="6859589"/>
          </a:xfrm>
          <a:prstGeom prst="rect">
            <a:avLst/>
          </a:prstGeom>
        </p:spPr>
      </p:pic>
    </p:spTree>
    <p:extLst>
      <p:ext uri="{BB962C8B-B14F-4D97-AF65-F5344CB8AC3E}">
        <p14:creationId xmlns:p14="http://schemas.microsoft.com/office/powerpoint/2010/main" val="332216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1116335" y="189434"/>
            <a:ext cx="4824534" cy="523206"/>
          </a:xfrm>
          <a:prstGeom prst="rect">
            <a:avLst/>
          </a:prstGeom>
          <a:noFill/>
        </p:spPr>
        <p:txBody>
          <a:bodyPr wrap="square" lIns="91424" tIns="45713" rIns="91424" bIns="45713" rtlCol="0">
            <a:spAutoFit/>
          </a:bodyPr>
          <a:lstStyle/>
          <a:p>
            <a:r>
              <a:rPr lang="zh-CN" altLang="en-US" sz="2800" b="1" dirty="0">
                <a:solidFill>
                  <a:srgbClr val="7B1B1B"/>
                </a:solidFill>
                <a:latin typeface="+mj-ea"/>
                <a:ea typeface="+mj-ea"/>
              </a:rPr>
              <a:t>来看一下我们的“追星”！</a:t>
            </a:r>
          </a:p>
        </p:txBody>
      </p:sp>
      <p:sp>
        <p:nvSpPr>
          <p:cNvPr id="16" name="文本框 15">
            <a:extLst>
              <a:ext uri="{FF2B5EF4-FFF2-40B4-BE49-F238E27FC236}">
                <a16:creationId xmlns:a16="http://schemas.microsoft.com/office/drawing/2014/main" id="{F2AA60E5-0073-4044-BA26-73B337D3A77E}"/>
              </a:ext>
            </a:extLst>
          </p:cNvPr>
          <p:cNvSpPr txBox="1"/>
          <p:nvPr/>
        </p:nvSpPr>
        <p:spPr>
          <a:xfrm rot="5400000">
            <a:off x="776072" y="9867699"/>
            <a:ext cx="3960440" cy="523220"/>
          </a:xfrm>
          <a:prstGeom prst="rect">
            <a:avLst/>
          </a:prstGeom>
          <a:noFill/>
        </p:spPr>
        <p:txBody>
          <a:bodyPr wrap="square" rtlCol="0">
            <a:spAutoFit/>
          </a:bodyPr>
          <a:lstStyle/>
          <a:p>
            <a:r>
              <a:rPr lang="zh-CN" altLang="en-US" sz="2800" b="1" dirty="0">
                <a:solidFill>
                  <a:schemeClr val="bg1"/>
                </a:solidFill>
              </a:rPr>
              <a:t>“追星计划”产品定位</a:t>
            </a:r>
            <a:r>
              <a:rPr lang="zh-CN" altLang="en-US" sz="2800" dirty="0">
                <a:solidFill>
                  <a:schemeClr val="bg1"/>
                </a:solidFill>
              </a:rPr>
              <a:t>：</a:t>
            </a:r>
          </a:p>
        </p:txBody>
      </p:sp>
      <p:sp>
        <p:nvSpPr>
          <p:cNvPr id="35" name="文本框 34">
            <a:extLst>
              <a:ext uri="{FF2B5EF4-FFF2-40B4-BE49-F238E27FC236}">
                <a16:creationId xmlns:a16="http://schemas.microsoft.com/office/drawing/2014/main" id="{AC14CC25-04BD-4C87-B054-0875CDB54BE5}"/>
              </a:ext>
            </a:extLst>
          </p:cNvPr>
          <p:cNvSpPr txBox="1"/>
          <p:nvPr/>
        </p:nvSpPr>
        <p:spPr>
          <a:xfrm rot="5400000">
            <a:off x="1085743" y="10558542"/>
            <a:ext cx="6912768" cy="707886"/>
          </a:xfrm>
          <a:prstGeom prst="rect">
            <a:avLst/>
          </a:prstGeom>
          <a:noFill/>
        </p:spPr>
        <p:txBody>
          <a:bodyPr wrap="square" rtlCol="0">
            <a:spAutoFit/>
          </a:bodyPr>
          <a:lstStyle/>
          <a:p>
            <a:pPr algn="just"/>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      爱玛电动车定位是</a:t>
            </a:r>
            <a:r>
              <a:rPr lang="zh-CN"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全球受欢迎的时尚中高端电动车</a:t>
            </a:r>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endParaRPr lang="en-US"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endParaRPr>
          </a:p>
          <a:p>
            <a:pPr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“追星计划”电动车定位是受年轻人喜爱的潮流时尚电动车</a:t>
            </a:r>
            <a:endPar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62E83F71-A27E-4DA7-BACE-4D9B525617D2}"/>
              </a:ext>
            </a:extLst>
          </p:cNvPr>
          <p:cNvSpPr txBox="1"/>
          <p:nvPr/>
        </p:nvSpPr>
        <p:spPr>
          <a:xfrm rot="5400000">
            <a:off x="920088" y="12305615"/>
            <a:ext cx="10041561" cy="1938992"/>
          </a:xfrm>
          <a:prstGeom prst="rect">
            <a:avLst/>
          </a:prstGeom>
          <a:noFill/>
        </p:spPr>
        <p:txBody>
          <a:bodyPr wrap="square">
            <a:spAutoFit/>
          </a:bodyPr>
          <a:lstStyle/>
          <a:p>
            <a:pPr indent="266700" algn="just"/>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爱玛科技，积极倡导节能减排、低碳出行，切实注重绿色、清洁新能源在个人交通方面的实际应用。</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标语是</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星途有你，爱玛与你同行</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，简单几句交代了</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主打：时尚舒适。时尚色彩拼接，舒适人机车型，高弹减震，哪一项也能俘获现在年轻人的心。</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的推出再一次展现出爱玛品牌对个性、时尚、潮流、生活的尊重与追求。</a:t>
            </a:r>
          </a:p>
        </p:txBody>
      </p:sp>
      <p:sp>
        <p:nvSpPr>
          <p:cNvPr id="43" name="文本框 42">
            <a:extLst>
              <a:ext uri="{FF2B5EF4-FFF2-40B4-BE49-F238E27FC236}">
                <a16:creationId xmlns:a16="http://schemas.microsoft.com/office/drawing/2014/main" id="{B4EF5B4D-907D-448B-BE75-953D8645547B}"/>
              </a:ext>
            </a:extLst>
          </p:cNvPr>
          <p:cNvSpPr txBox="1"/>
          <p:nvPr/>
        </p:nvSpPr>
        <p:spPr>
          <a:xfrm rot="5400000">
            <a:off x="1085743" y="11606081"/>
            <a:ext cx="6082496" cy="523220"/>
          </a:xfrm>
          <a:prstGeom prst="rect">
            <a:avLst/>
          </a:prstGeom>
          <a:noFill/>
        </p:spPr>
        <p:txBody>
          <a:bodyPr wrap="square">
            <a:spAutoFit/>
          </a:bodyPr>
          <a:lstStyle/>
          <a:p>
            <a:r>
              <a:rPr lang="zh-CN" altLang="en-US" sz="2800" b="1" dirty="0">
                <a:solidFill>
                  <a:schemeClr val="bg1"/>
                </a:solidFill>
              </a:rPr>
              <a:t>产品理念</a:t>
            </a:r>
            <a:r>
              <a:rPr lang="zh-CN" altLang="en-US" sz="2800" dirty="0">
                <a:solidFill>
                  <a:schemeClr val="bg1"/>
                </a:solidFill>
              </a:rPr>
              <a:t>：</a:t>
            </a:r>
          </a:p>
        </p:txBody>
      </p:sp>
      <p:pic>
        <p:nvPicPr>
          <p:cNvPr id="7" name="图片 6">
            <a:extLst>
              <a:ext uri="{FF2B5EF4-FFF2-40B4-BE49-F238E27FC236}">
                <a16:creationId xmlns:a16="http://schemas.microsoft.com/office/drawing/2014/main" id="{B6FBEB9B-3E03-47F0-9F4A-850AFB956DA1}"/>
              </a:ext>
            </a:extLst>
          </p:cNvPr>
          <p:cNvPicPr/>
          <p:nvPr/>
        </p:nvPicPr>
        <p:blipFill>
          <a:blip r:embed="rId3"/>
          <a:srcRect/>
          <a:stretch>
            <a:fillRect/>
          </a:stretch>
        </p:blipFill>
        <p:spPr>
          <a:xfrm>
            <a:off x="29319668" y="6166098"/>
            <a:ext cx="1152128" cy="814067"/>
          </a:xfrm>
          <a:prstGeom prst="rect">
            <a:avLst/>
          </a:prstGeom>
        </p:spPr>
      </p:pic>
      <p:sp>
        <p:nvSpPr>
          <p:cNvPr id="4" name="文本框 3">
            <a:extLst>
              <a:ext uri="{FF2B5EF4-FFF2-40B4-BE49-F238E27FC236}">
                <a16:creationId xmlns:a16="http://schemas.microsoft.com/office/drawing/2014/main" id="{86CB6EB4-72A1-43AC-805C-FECB8F9B42A7}"/>
              </a:ext>
            </a:extLst>
          </p:cNvPr>
          <p:cNvSpPr txBox="1"/>
          <p:nvPr/>
        </p:nvSpPr>
        <p:spPr>
          <a:xfrm>
            <a:off x="13429703" y="2552631"/>
            <a:ext cx="3024336" cy="1754326"/>
          </a:xfrm>
          <a:prstGeom prst="rect">
            <a:avLst/>
          </a:prstGeom>
          <a:noFill/>
        </p:spPr>
        <p:txBody>
          <a:bodyPr wrap="square" rtlCol="0">
            <a:spAutoFit/>
          </a:bodyPr>
          <a:lstStyle/>
          <a:p>
            <a:pPr algn="ctr"/>
            <a:r>
              <a:rPr lang="en-US" altLang="zh-CN" sz="5400" dirty="0">
                <a:solidFill>
                  <a:schemeClr val="bg1"/>
                </a:solidFill>
              </a:rPr>
              <a:t>SWOT</a:t>
            </a:r>
          </a:p>
          <a:p>
            <a:pPr algn="ctr"/>
            <a:r>
              <a:rPr lang="zh-CN" altLang="en-US" sz="5400" dirty="0">
                <a:solidFill>
                  <a:schemeClr val="bg1"/>
                </a:solidFill>
              </a:rPr>
              <a:t>分析</a:t>
            </a:r>
          </a:p>
        </p:txBody>
      </p:sp>
      <p:pic>
        <p:nvPicPr>
          <p:cNvPr id="15" name="图片 14">
            <a:extLst>
              <a:ext uri="{FF2B5EF4-FFF2-40B4-BE49-F238E27FC236}">
                <a16:creationId xmlns:a16="http://schemas.microsoft.com/office/drawing/2014/main" id="{817DA335-4AF7-440B-A74A-04CDF51D14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3176" y="947731"/>
            <a:ext cx="3758727" cy="4902524"/>
          </a:xfrm>
          <a:prstGeom prst="rect">
            <a:avLst/>
          </a:prstGeom>
        </p:spPr>
      </p:pic>
      <p:pic>
        <p:nvPicPr>
          <p:cNvPr id="18" name="图片 17">
            <a:extLst>
              <a:ext uri="{FF2B5EF4-FFF2-40B4-BE49-F238E27FC236}">
                <a16:creationId xmlns:a16="http://schemas.microsoft.com/office/drawing/2014/main" id="{B9E9176F-217B-4E31-A830-884CBAA8AD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1902" y="947731"/>
            <a:ext cx="3125477" cy="4902524"/>
          </a:xfrm>
          <a:prstGeom prst="rect">
            <a:avLst/>
          </a:prstGeom>
        </p:spPr>
      </p:pic>
      <p:pic>
        <p:nvPicPr>
          <p:cNvPr id="21" name="图片 20">
            <a:extLst>
              <a:ext uri="{FF2B5EF4-FFF2-40B4-BE49-F238E27FC236}">
                <a16:creationId xmlns:a16="http://schemas.microsoft.com/office/drawing/2014/main" id="{9A9FEB3A-3E8C-43EF-9310-BE8A904FC8E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84" t="12608" r="23124" b="27792"/>
          <a:stretch/>
        </p:blipFill>
        <p:spPr>
          <a:xfrm>
            <a:off x="7957379" y="961004"/>
            <a:ext cx="3374178" cy="4889251"/>
          </a:xfrm>
          <a:prstGeom prst="rect">
            <a:avLst/>
          </a:prstGeom>
        </p:spPr>
      </p:pic>
      <p:pic>
        <p:nvPicPr>
          <p:cNvPr id="25" name="图片 24">
            <a:extLst>
              <a:ext uri="{FF2B5EF4-FFF2-40B4-BE49-F238E27FC236}">
                <a16:creationId xmlns:a16="http://schemas.microsoft.com/office/drawing/2014/main" id="{98964C55-190A-4983-B9A5-EAC5FF6BA9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97" y="39757"/>
            <a:ext cx="5209946" cy="6859588"/>
          </a:xfrm>
          <a:prstGeom prst="rect">
            <a:avLst/>
          </a:prstGeom>
        </p:spPr>
      </p:pic>
      <p:pic>
        <p:nvPicPr>
          <p:cNvPr id="27" name="图片 26">
            <a:extLst>
              <a:ext uri="{FF2B5EF4-FFF2-40B4-BE49-F238E27FC236}">
                <a16:creationId xmlns:a16="http://schemas.microsoft.com/office/drawing/2014/main" id="{2F0F7A3E-C11D-44C4-A500-6177E21CB3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70386" y="-30801"/>
            <a:ext cx="4403931" cy="6859588"/>
          </a:xfrm>
          <a:prstGeom prst="rect">
            <a:avLst/>
          </a:prstGeom>
        </p:spPr>
      </p:pic>
      <p:pic>
        <p:nvPicPr>
          <p:cNvPr id="29" name="图片 28">
            <a:extLst>
              <a:ext uri="{FF2B5EF4-FFF2-40B4-BE49-F238E27FC236}">
                <a16:creationId xmlns:a16="http://schemas.microsoft.com/office/drawing/2014/main" id="{7AB96AE7-6622-44A8-8E68-7BD4303B39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74316" y="-35970"/>
            <a:ext cx="5930321" cy="6859588"/>
          </a:xfrm>
          <a:prstGeom prst="rect">
            <a:avLst/>
          </a:prstGeom>
        </p:spPr>
      </p:pic>
      <p:pic>
        <p:nvPicPr>
          <p:cNvPr id="31" name="图片 30">
            <a:extLst>
              <a:ext uri="{FF2B5EF4-FFF2-40B4-BE49-F238E27FC236}">
                <a16:creationId xmlns:a16="http://schemas.microsoft.com/office/drawing/2014/main" id="{A770EF37-4BA8-41A3-95F3-32E829CCC2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69069" y="-35970"/>
            <a:ext cx="6550599" cy="6859588"/>
          </a:xfrm>
          <a:prstGeom prst="rect">
            <a:avLst/>
          </a:prstGeom>
        </p:spPr>
      </p:pic>
      <p:pic>
        <p:nvPicPr>
          <p:cNvPr id="33" name="图片 32">
            <a:extLst>
              <a:ext uri="{FF2B5EF4-FFF2-40B4-BE49-F238E27FC236}">
                <a16:creationId xmlns:a16="http://schemas.microsoft.com/office/drawing/2014/main" id="{3FF39547-9EEE-4F15-81D1-D439F29258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319668" y="-60639"/>
            <a:ext cx="4778751" cy="6859588"/>
          </a:xfrm>
          <a:prstGeom prst="rect">
            <a:avLst/>
          </a:prstGeom>
        </p:spPr>
      </p:pic>
      <p:pic>
        <p:nvPicPr>
          <p:cNvPr id="19" name="图片 18">
            <a:extLst>
              <a:ext uri="{FF2B5EF4-FFF2-40B4-BE49-F238E27FC236}">
                <a16:creationId xmlns:a16="http://schemas.microsoft.com/office/drawing/2014/main" id="{97C5C7C1-D49C-49E6-BC24-CC45CDC66C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24839" y="-1"/>
            <a:ext cx="7545547" cy="6859589"/>
          </a:xfrm>
          <a:prstGeom prst="rect">
            <a:avLst/>
          </a:prstGeom>
        </p:spPr>
      </p:pic>
    </p:spTree>
    <p:extLst>
      <p:ext uri="{BB962C8B-B14F-4D97-AF65-F5344CB8AC3E}">
        <p14:creationId xmlns:p14="http://schemas.microsoft.com/office/powerpoint/2010/main" val="2214963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1116335" y="189434"/>
            <a:ext cx="4824534" cy="461651"/>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再来看看硬核的细节</a:t>
            </a:r>
          </a:p>
        </p:txBody>
      </p:sp>
      <p:sp>
        <p:nvSpPr>
          <p:cNvPr id="16" name="文本框 15">
            <a:extLst>
              <a:ext uri="{FF2B5EF4-FFF2-40B4-BE49-F238E27FC236}">
                <a16:creationId xmlns:a16="http://schemas.microsoft.com/office/drawing/2014/main" id="{F2AA60E5-0073-4044-BA26-73B337D3A77E}"/>
              </a:ext>
            </a:extLst>
          </p:cNvPr>
          <p:cNvSpPr txBox="1"/>
          <p:nvPr/>
        </p:nvSpPr>
        <p:spPr>
          <a:xfrm rot="5400000">
            <a:off x="776072" y="9867699"/>
            <a:ext cx="3960440" cy="523220"/>
          </a:xfrm>
          <a:prstGeom prst="rect">
            <a:avLst/>
          </a:prstGeom>
          <a:noFill/>
        </p:spPr>
        <p:txBody>
          <a:bodyPr wrap="square" rtlCol="0">
            <a:spAutoFit/>
          </a:bodyPr>
          <a:lstStyle/>
          <a:p>
            <a:r>
              <a:rPr lang="zh-CN" altLang="en-US" sz="2800" b="1" dirty="0">
                <a:solidFill>
                  <a:schemeClr val="bg1"/>
                </a:solidFill>
              </a:rPr>
              <a:t>“追星计划”产品定位</a:t>
            </a:r>
            <a:r>
              <a:rPr lang="zh-CN" altLang="en-US" sz="2800" dirty="0">
                <a:solidFill>
                  <a:schemeClr val="bg1"/>
                </a:solidFill>
              </a:rPr>
              <a:t>：</a:t>
            </a:r>
          </a:p>
        </p:txBody>
      </p:sp>
      <p:sp>
        <p:nvSpPr>
          <p:cNvPr id="35" name="文本框 34">
            <a:extLst>
              <a:ext uri="{FF2B5EF4-FFF2-40B4-BE49-F238E27FC236}">
                <a16:creationId xmlns:a16="http://schemas.microsoft.com/office/drawing/2014/main" id="{AC14CC25-04BD-4C87-B054-0875CDB54BE5}"/>
              </a:ext>
            </a:extLst>
          </p:cNvPr>
          <p:cNvSpPr txBox="1"/>
          <p:nvPr/>
        </p:nvSpPr>
        <p:spPr>
          <a:xfrm rot="5400000">
            <a:off x="1085743" y="10558542"/>
            <a:ext cx="6912768" cy="707886"/>
          </a:xfrm>
          <a:prstGeom prst="rect">
            <a:avLst/>
          </a:prstGeom>
          <a:noFill/>
        </p:spPr>
        <p:txBody>
          <a:bodyPr wrap="square" rtlCol="0">
            <a:spAutoFit/>
          </a:bodyPr>
          <a:lstStyle/>
          <a:p>
            <a:pPr algn="just"/>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      爱玛电动车定位是</a:t>
            </a:r>
            <a:r>
              <a:rPr lang="zh-CN"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全球受欢迎的时尚中高端电动车</a:t>
            </a:r>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endParaRPr lang="en-US"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endParaRPr>
          </a:p>
          <a:p>
            <a:pPr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“追星计划”电动车定位是受年轻人喜爱的潮流时尚电动车</a:t>
            </a:r>
            <a:endPar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62E83F71-A27E-4DA7-BACE-4D9B525617D2}"/>
              </a:ext>
            </a:extLst>
          </p:cNvPr>
          <p:cNvSpPr txBox="1"/>
          <p:nvPr/>
        </p:nvSpPr>
        <p:spPr>
          <a:xfrm rot="5400000">
            <a:off x="920088" y="12305615"/>
            <a:ext cx="10041561" cy="1938992"/>
          </a:xfrm>
          <a:prstGeom prst="rect">
            <a:avLst/>
          </a:prstGeom>
          <a:noFill/>
        </p:spPr>
        <p:txBody>
          <a:bodyPr wrap="square">
            <a:spAutoFit/>
          </a:bodyPr>
          <a:lstStyle/>
          <a:p>
            <a:pPr indent="266700" algn="just"/>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爱玛科技，积极倡导节能减排、低碳出行，切实注重绿色、清洁新能源在个人交通方面的实际应用。</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标语是</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星途有你，爱玛与你同行</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，简单几句交代了</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主打：时尚舒适。时尚色彩拼接，舒适人机车型，高弹减震，哪一项也能俘获现在年轻人的心。</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的推出再一次展现出爱玛品牌对个性、时尚、潮流、生活的尊重与追求。</a:t>
            </a:r>
          </a:p>
        </p:txBody>
      </p:sp>
      <p:sp>
        <p:nvSpPr>
          <p:cNvPr id="43" name="文本框 42">
            <a:extLst>
              <a:ext uri="{FF2B5EF4-FFF2-40B4-BE49-F238E27FC236}">
                <a16:creationId xmlns:a16="http://schemas.microsoft.com/office/drawing/2014/main" id="{B4EF5B4D-907D-448B-BE75-953D8645547B}"/>
              </a:ext>
            </a:extLst>
          </p:cNvPr>
          <p:cNvSpPr txBox="1"/>
          <p:nvPr/>
        </p:nvSpPr>
        <p:spPr>
          <a:xfrm rot="5400000">
            <a:off x="1085743" y="11606081"/>
            <a:ext cx="6082496" cy="523220"/>
          </a:xfrm>
          <a:prstGeom prst="rect">
            <a:avLst/>
          </a:prstGeom>
          <a:noFill/>
        </p:spPr>
        <p:txBody>
          <a:bodyPr wrap="square">
            <a:spAutoFit/>
          </a:bodyPr>
          <a:lstStyle/>
          <a:p>
            <a:r>
              <a:rPr lang="zh-CN" altLang="en-US" sz="2800" b="1" dirty="0">
                <a:solidFill>
                  <a:schemeClr val="bg1"/>
                </a:solidFill>
              </a:rPr>
              <a:t>产品理念</a:t>
            </a:r>
            <a:r>
              <a:rPr lang="zh-CN" altLang="en-US" sz="2800" dirty="0">
                <a:solidFill>
                  <a:schemeClr val="bg1"/>
                </a:solidFill>
              </a:rPr>
              <a:t>：</a:t>
            </a:r>
          </a:p>
        </p:txBody>
      </p:sp>
      <p:sp>
        <p:nvSpPr>
          <p:cNvPr id="4" name="文本框 3">
            <a:extLst>
              <a:ext uri="{FF2B5EF4-FFF2-40B4-BE49-F238E27FC236}">
                <a16:creationId xmlns:a16="http://schemas.microsoft.com/office/drawing/2014/main" id="{86CB6EB4-72A1-43AC-805C-FECB8F9B42A7}"/>
              </a:ext>
            </a:extLst>
          </p:cNvPr>
          <p:cNvSpPr txBox="1"/>
          <p:nvPr/>
        </p:nvSpPr>
        <p:spPr>
          <a:xfrm>
            <a:off x="13429703" y="2552631"/>
            <a:ext cx="3024336" cy="1754326"/>
          </a:xfrm>
          <a:prstGeom prst="rect">
            <a:avLst/>
          </a:prstGeom>
          <a:noFill/>
        </p:spPr>
        <p:txBody>
          <a:bodyPr wrap="square" rtlCol="0">
            <a:spAutoFit/>
          </a:bodyPr>
          <a:lstStyle/>
          <a:p>
            <a:pPr algn="ctr"/>
            <a:r>
              <a:rPr lang="en-US" altLang="zh-CN" sz="5400" dirty="0">
                <a:solidFill>
                  <a:schemeClr val="bg1"/>
                </a:solidFill>
              </a:rPr>
              <a:t>SWOT</a:t>
            </a:r>
          </a:p>
          <a:p>
            <a:pPr algn="ctr"/>
            <a:r>
              <a:rPr lang="zh-CN" altLang="en-US" sz="5400" dirty="0">
                <a:solidFill>
                  <a:schemeClr val="bg1"/>
                </a:solidFill>
              </a:rPr>
              <a:t>分析</a:t>
            </a:r>
          </a:p>
        </p:txBody>
      </p:sp>
      <p:pic>
        <p:nvPicPr>
          <p:cNvPr id="3" name="图片 2">
            <a:extLst>
              <a:ext uri="{FF2B5EF4-FFF2-40B4-BE49-F238E27FC236}">
                <a16:creationId xmlns:a16="http://schemas.microsoft.com/office/drawing/2014/main" id="{D045053F-0637-4338-903C-CEAE2C96B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1795" y="824650"/>
            <a:ext cx="3999074" cy="5341448"/>
          </a:xfrm>
          <a:prstGeom prst="rect">
            <a:avLst/>
          </a:prstGeom>
        </p:spPr>
      </p:pic>
      <p:pic>
        <p:nvPicPr>
          <p:cNvPr id="6" name="图片 5">
            <a:extLst>
              <a:ext uri="{FF2B5EF4-FFF2-40B4-BE49-F238E27FC236}">
                <a16:creationId xmlns:a16="http://schemas.microsoft.com/office/drawing/2014/main" id="{0C9FF885-463F-44B6-8A95-FCBF1C0A78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2697" y="832013"/>
            <a:ext cx="2881279" cy="5341448"/>
          </a:xfrm>
          <a:prstGeom prst="rect">
            <a:avLst/>
          </a:prstGeom>
        </p:spPr>
      </p:pic>
      <p:pic>
        <p:nvPicPr>
          <p:cNvPr id="9" name="图片 8">
            <a:extLst>
              <a:ext uri="{FF2B5EF4-FFF2-40B4-BE49-F238E27FC236}">
                <a16:creationId xmlns:a16="http://schemas.microsoft.com/office/drawing/2014/main" id="{ACF2BAC5-E211-4E98-A2DB-539EE9CD8E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0869" y="832013"/>
            <a:ext cx="3466457" cy="5334085"/>
          </a:xfrm>
          <a:prstGeom prst="rect">
            <a:avLst/>
          </a:prstGeom>
        </p:spPr>
      </p:pic>
      <p:pic>
        <p:nvPicPr>
          <p:cNvPr id="11" name="图片 10">
            <a:extLst>
              <a:ext uri="{FF2B5EF4-FFF2-40B4-BE49-F238E27FC236}">
                <a16:creationId xmlns:a16="http://schemas.microsoft.com/office/drawing/2014/main" id="{B98DAB47-F83C-4EB0-947C-45DC1797D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4424" y="8679735"/>
            <a:ext cx="4867622" cy="6859588"/>
          </a:xfrm>
          <a:prstGeom prst="rect">
            <a:avLst/>
          </a:prstGeom>
        </p:spPr>
      </p:pic>
    </p:spTree>
    <p:extLst>
      <p:ext uri="{BB962C8B-B14F-4D97-AF65-F5344CB8AC3E}">
        <p14:creationId xmlns:p14="http://schemas.microsoft.com/office/powerpoint/2010/main" val="2995595696"/>
      </p:ext>
    </p:extLst>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1116335" y="189434"/>
            <a:ext cx="4824534" cy="461651"/>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再来看看硬核的细节</a:t>
            </a:r>
          </a:p>
        </p:txBody>
      </p:sp>
      <p:sp>
        <p:nvSpPr>
          <p:cNvPr id="16" name="文本框 15">
            <a:extLst>
              <a:ext uri="{FF2B5EF4-FFF2-40B4-BE49-F238E27FC236}">
                <a16:creationId xmlns:a16="http://schemas.microsoft.com/office/drawing/2014/main" id="{F2AA60E5-0073-4044-BA26-73B337D3A77E}"/>
              </a:ext>
            </a:extLst>
          </p:cNvPr>
          <p:cNvSpPr txBox="1"/>
          <p:nvPr/>
        </p:nvSpPr>
        <p:spPr>
          <a:xfrm rot="5400000">
            <a:off x="776072" y="9867699"/>
            <a:ext cx="3960440" cy="523220"/>
          </a:xfrm>
          <a:prstGeom prst="rect">
            <a:avLst/>
          </a:prstGeom>
          <a:noFill/>
        </p:spPr>
        <p:txBody>
          <a:bodyPr wrap="square" rtlCol="0">
            <a:spAutoFit/>
          </a:bodyPr>
          <a:lstStyle/>
          <a:p>
            <a:r>
              <a:rPr lang="zh-CN" altLang="en-US" sz="2800" b="1" dirty="0">
                <a:solidFill>
                  <a:schemeClr val="bg1"/>
                </a:solidFill>
              </a:rPr>
              <a:t>“追星计划”产品定位</a:t>
            </a:r>
            <a:r>
              <a:rPr lang="zh-CN" altLang="en-US" sz="2800" dirty="0">
                <a:solidFill>
                  <a:schemeClr val="bg1"/>
                </a:solidFill>
              </a:rPr>
              <a:t>：</a:t>
            </a:r>
          </a:p>
        </p:txBody>
      </p:sp>
      <p:sp>
        <p:nvSpPr>
          <p:cNvPr id="35" name="文本框 34">
            <a:extLst>
              <a:ext uri="{FF2B5EF4-FFF2-40B4-BE49-F238E27FC236}">
                <a16:creationId xmlns:a16="http://schemas.microsoft.com/office/drawing/2014/main" id="{AC14CC25-04BD-4C87-B054-0875CDB54BE5}"/>
              </a:ext>
            </a:extLst>
          </p:cNvPr>
          <p:cNvSpPr txBox="1"/>
          <p:nvPr/>
        </p:nvSpPr>
        <p:spPr>
          <a:xfrm rot="5400000">
            <a:off x="1085743" y="10558542"/>
            <a:ext cx="6912768" cy="707886"/>
          </a:xfrm>
          <a:prstGeom prst="rect">
            <a:avLst/>
          </a:prstGeom>
          <a:noFill/>
        </p:spPr>
        <p:txBody>
          <a:bodyPr wrap="square" rtlCol="0">
            <a:spAutoFit/>
          </a:bodyPr>
          <a:lstStyle/>
          <a:p>
            <a:pPr algn="just"/>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      爱玛电动车定位是</a:t>
            </a:r>
            <a:r>
              <a:rPr lang="zh-CN"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全球受欢迎的时尚中高端电动车</a:t>
            </a:r>
            <a:r>
              <a:rPr lang="zh-CN" altLang="en-US"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endParaRPr lang="en-US" altLang="zh-CN" sz="2000" kern="100" dirty="0">
              <a:solidFill>
                <a:schemeClr val="bg1"/>
              </a:solidFill>
              <a:effectLst/>
              <a:latin typeface="Calibri" panose="020F0502020204030204" pitchFamily="34" charset="0"/>
              <a:ea typeface="宋体" panose="02010600030101010101" pitchFamily="2" charset="-122"/>
              <a:cs typeface="宋体" panose="02010600030101010101" pitchFamily="2" charset="-122"/>
            </a:endParaRPr>
          </a:p>
          <a:p>
            <a:pPr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“追星计划”电动车定位是受年轻人喜爱的潮流时尚电动车</a:t>
            </a:r>
            <a:endPar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62E83F71-A27E-4DA7-BACE-4D9B525617D2}"/>
              </a:ext>
            </a:extLst>
          </p:cNvPr>
          <p:cNvSpPr txBox="1"/>
          <p:nvPr/>
        </p:nvSpPr>
        <p:spPr>
          <a:xfrm rot="5400000">
            <a:off x="920088" y="12305615"/>
            <a:ext cx="10041561" cy="1938992"/>
          </a:xfrm>
          <a:prstGeom prst="rect">
            <a:avLst/>
          </a:prstGeom>
          <a:noFill/>
        </p:spPr>
        <p:txBody>
          <a:bodyPr wrap="square">
            <a:spAutoFit/>
          </a:bodyPr>
          <a:lstStyle/>
          <a:p>
            <a:pPr indent="266700" algn="just"/>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爱玛科技，积极倡导节能减排、低碳出行，切实注重绿色、清洁新能源在个人交通方面的实际应用。</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标语是</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星途有你，爱玛与你同行</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，简单几句交代了</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主打：时尚舒适。时尚色彩拼接，舒适人机车型，高弹减震，哪一项也能俘获现在年轻人的心。</a:t>
            </a:r>
            <a:endPar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追星计划</a:t>
            </a:r>
            <a:r>
              <a:rPr lang="zh-CN" altLang="en-US"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的推出再一次展现出爱玛品牌对个性、时尚、潮流、生活的尊重与追求。</a:t>
            </a:r>
          </a:p>
        </p:txBody>
      </p:sp>
      <p:sp>
        <p:nvSpPr>
          <p:cNvPr id="43" name="文本框 42">
            <a:extLst>
              <a:ext uri="{FF2B5EF4-FFF2-40B4-BE49-F238E27FC236}">
                <a16:creationId xmlns:a16="http://schemas.microsoft.com/office/drawing/2014/main" id="{B4EF5B4D-907D-448B-BE75-953D8645547B}"/>
              </a:ext>
            </a:extLst>
          </p:cNvPr>
          <p:cNvSpPr txBox="1"/>
          <p:nvPr/>
        </p:nvSpPr>
        <p:spPr>
          <a:xfrm rot="5400000">
            <a:off x="1085743" y="11606081"/>
            <a:ext cx="6082496" cy="523220"/>
          </a:xfrm>
          <a:prstGeom prst="rect">
            <a:avLst/>
          </a:prstGeom>
          <a:noFill/>
        </p:spPr>
        <p:txBody>
          <a:bodyPr wrap="square">
            <a:spAutoFit/>
          </a:bodyPr>
          <a:lstStyle/>
          <a:p>
            <a:r>
              <a:rPr lang="zh-CN" altLang="en-US" sz="2800" b="1" dirty="0">
                <a:solidFill>
                  <a:schemeClr val="bg1"/>
                </a:solidFill>
              </a:rPr>
              <a:t>产品理念</a:t>
            </a:r>
            <a:r>
              <a:rPr lang="zh-CN" altLang="en-US" sz="2800" dirty="0">
                <a:solidFill>
                  <a:schemeClr val="bg1"/>
                </a:solidFill>
              </a:rPr>
              <a:t>：</a:t>
            </a:r>
          </a:p>
        </p:txBody>
      </p:sp>
      <p:pic>
        <p:nvPicPr>
          <p:cNvPr id="7" name="图片 6">
            <a:extLst>
              <a:ext uri="{FF2B5EF4-FFF2-40B4-BE49-F238E27FC236}">
                <a16:creationId xmlns:a16="http://schemas.microsoft.com/office/drawing/2014/main" id="{B6FBEB9B-3E03-47F0-9F4A-850AFB956DA1}"/>
              </a:ext>
            </a:extLst>
          </p:cNvPr>
          <p:cNvPicPr/>
          <p:nvPr/>
        </p:nvPicPr>
        <p:blipFill>
          <a:blip r:embed="rId3"/>
          <a:srcRect/>
          <a:stretch>
            <a:fillRect/>
          </a:stretch>
        </p:blipFill>
        <p:spPr>
          <a:xfrm>
            <a:off x="-2412057" y="6166098"/>
            <a:ext cx="1152128" cy="814067"/>
          </a:xfrm>
          <a:prstGeom prst="rect">
            <a:avLst/>
          </a:prstGeom>
        </p:spPr>
      </p:pic>
      <p:sp>
        <p:nvSpPr>
          <p:cNvPr id="4" name="文本框 3">
            <a:extLst>
              <a:ext uri="{FF2B5EF4-FFF2-40B4-BE49-F238E27FC236}">
                <a16:creationId xmlns:a16="http://schemas.microsoft.com/office/drawing/2014/main" id="{86CB6EB4-72A1-43AC-805C-FECB8F9B42A7}"/>
              </a:ext>
            </a:extLst>
          </p:cNvPr>
          <p:cNvSpPr txBox="1"/>
          <p:nvPr/>
        </p:nvSpPr>
        <p:spPr>
          <a:xfrm>
            <a:off x="13429703" y="2552631"/>
            <a:ext cx="3024336" cy="1754326"/>
          </a:xfrm>
          <a:prstGeom prst="rect">
            <a:avLst/>
          </a:prstGeom>
          <a:noFill/>
        </p:spPr>
        <p:txBody>
          <a:bodyPr wrap="square" rtlCol="0">
            <a:spAutoFit/>
          </a:bodyPr>
          <a:lstStyle/>
          <a:p>
            <a:pPr algn="ctr"/>
            <a:r>
              <a:rPr lang="en-US" altLang="zh-CN" sz="5400" dirty="0">
                <a:solidFill>
                  <a:schemeClr val="bg1"/>
                </a:solidFill>
              </a:rPr>
              <a:t>SWOT</a:t>
            </a:r>
          </a:p>
          <a:p>
            <a:pPr algn="ctr"/>
            <a:r>
              <a:rPr lang="zh-CN" altLang="en-US" sz="5400" dirty="0">
                <a:solidFill>
                  <a:schemeClr val="bg1"/>
                </a:solidFill>
              </a:rPr>
              <a:t>分析</a:t>
            </a:r>
          </a:p>
        </p:txBody>
      </p:sp>
      <p:pic>
        <p:nvPicPr>
          <p:cNvPr id="5" name="图片 4">
            <a:extLst>
              <a:ext uri="{FF2B5EF4-FFF2-40B4-BE49-F238E27FC236}">
                <a16:creationId xmlns:a16="http://schemas.microsoft.com/office/drawing/2014/main" id="{ED132734-5603-4FA2-88D1-1BF38F4B4C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852" t="16986" r="19424" b="23178"/>
          <a:stretch/>
        </p:blipFill>
        <p:spPr>
          <a:xfrm>
            <a:off x="7831601" y="1083501"/>
            <a:ext cx="3354394" cy="4836083"/>
          </a:xfrm>
          <a:prstGeom prst="rect">
            <a:avLst/>
          </a:prstGeom>
        </p:spPr>
      </p:pic>
      <p:pic>
        <p:nvPicPr>
          <p:cNvPr id="10" name="图片 9">
            <a:extLst>
              <a:ext uri="{FF2B5EF4-FFF2-40B4-BE49-F238E27FC236}">
                <a16:creationId xmlns:a16="http://schemas.microsoft.com/office/drawing/2014/main" id="{B6D562F8-2A2B-496B-B7A0-AFEDFBFC11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11" t="13471" r="19466" b="26694"/>
          <a:stretch/>
        </p:blipFill>
        <p:spPr>
          <a:xfrm>
            <a:off x="324247" y="1089465"/>
            <a:ext cx="3354394" cy="4836083"/>
          </a:xfrm>
          <a:prstGeom prst="rect">
            <a:avLst/>
          </a:prstGeom>
        </p:spPr>
      </p:pic>
      <p:pic>
        <p:nvPicPr>
          <p:cNvPr id="13" name="图片 12">
            <a:extLst>
              <a:ext uri="{FF2B5EF4-FFF2-40B4-BE49-F238E27FC236}">
                <a16:creationId xmlns:a16="http://schemas.microsoft.com/office/drawing/2014/main" id="{980752E3-C4D0-451E-9210-8266EF15D160}"/>
              </a:ext>
            </a:extLst>
          </p:cNvPr>
          <p:cNvPicPr>
            <a:picLocks noChangeAspect="1"/>
          </p:cNvPicPr>
          <p:nvPr/>
        </p:nvPicPr>
        <p:blipFill rotWithShape="1">
          <a:blip r:embed="rId6">
            <a:extLst>
              <a:ext uri="{28A0092B-C50C-407E-A947-70E740481C1C}">
                <a14:useLocalDpi xmlns:a14="http://schemas.microsoft.com/office/drawing/2010/main" val="0"/>
              </a:ext>
            </a:extLst>
          </a:blip>
          <a:srcRect l="20221" t="11902" r="19355" b="39502"/>
          <a:stretch/>
        </p:blipFill>
        <p:spPr>
          <a:xfrm>
            <a:off x="3678640" y="1119280"/>
            <a:ext cx="4152961" cy="4806267"/>
          </a:xfrm>
          <a:prstGeom prst="rect">
            <a:avLst/>
          </a:prstGeom>
        </p:spPr>
      </p:pic>
    </p:spTree>
    <p:extLst>
      <p:ext uri="{BB962C8B-B14F-4D97-AF65-F5344CB8AC3E}">
        <p14:creationId xmlns:p14="http://schemas.microsoft.com/office/powerpoint/2010/main" val="1662007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黑色背景"/>
          <p:cNvPicPr>
            <a:picLocks noChangeAspect="1" noChangeArrowheads="1"/>
          </p:cNvPicPr>
          <p:nvPr/>
        </p:nvPicPr>
        <p:blipFill rotWithShape="1">
          <a:blip r:embed="rId3">
            <a:extLst>
              <a:ext uri="{28A0092B-C50C-407E-A947-70E740481C1C}">
                <a14:useLocalDpi xmlns:a14="http://schemas.microsoft.com/office/drawing/2010/main" val="0"/>
              </a:ext>
            </a:extLst>
          </a:blip>
          <a:srcRect l="704"/>
          <a:stretch/>
        </p:blipFill>
        <p:spPr bwMode="auto">
          <a:xfrm>
            <a:off x="-7151" y="0"/>
            <a:ext cx="12181916" cy="6859588"/>
          </a:xfrm>
          <a:prstGeom prst="rect">
            <a:avLst/>
          </a:prstGeom>
          <a:noFill/>
          <a:extLst>
            <a:ext uri="{909E8E84-426E-40DD-AFC4-6F175D3DCCD1}">
              <a14:hiddenFill xmlns:a14="http://schemas.microsoft.com/office/drawing/2010/main">
                <a:solidFill>
                  <a:srgbClr val="FFFFFF"/>
                </a:solidFill>
              </a14:hiddenFill>
            </a:ext>
          </a:extLst>
        </p:spPr>
      </p:pic>
      <p:sp>
        <p:nvSpPr>
          <p:cNvPr id="16" name="五边形 1"/>
          <p:cNvSpPr/>
          <p:nvPr/>
        </p:nvSpPr>
        <p:spPr>
          <a:xfrm rot="16200000">
            <a:off x="4243755" y="-1144434"/>
            <a:ext cx="3760576" cy="12188951"/>
          </a:xfrm>
          <a:custGeom>
            <a:avLst/>
            <a:gdLst>
              <a:gd name="connsiteX0" fmla="*/ 0 w 6587753"/>
              <a:gd name="connsiteY0" fmla="*/ 0 h 6859588"/>
              <a:gd name="connsiteX1" fmla="*/ 3293877 w 6587753"/>
              <a:gd name="connsiteY1" fmla="*/ 0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4578667 w 6587753"/>
              <a:gd name="connsiteY3" fmla="*/ 6848014 h 6859588"/>
              <a:gd name="connsiteX4" fmla="*/ 0 w 6587753"/>
              <a:gd name="connsiteY4" fmla="*/ 6859588 h 6859588"/>
              <a:gd name="connsiteX5" fmla="*/ 0 w 6587753"/>
              <a:gd name="connsiteY5" fmla="*/ 0 h 6859588"/>
              <a:gd name="connsiteX0" fmla="*/ 0 w 9066615"/>
              <a:gd name="connsiteY0" fmla="*/ 0 h 6859588"/>
              <a:gd name="connsiteX1" fmla="*/ 4717563 w 9066615"/>
              <a:gd name="connsiteY1" fmla="*/ 11575 h 6859588"/>
              <a:gd name="connsiteX2" fmla="*/ 9066615 w 9066615"/>
              <a:gd name="connsiteY2" fmla="*/ 3279800 h 6859588"/>
              <a:gd name="connsiteX3" fmla="*/ 4578667 w 9066615"/>
              <a:gd name="connsiteY3" fmla="*/ 6848014 h 6859588"/>
              <a:gd name="connsiteX4" fmla="*/ 0 w 9066615"/>
              <a:gd name="connsiteY4" fmla="*/ 6859588 h 6859588"/>
              <a:gd name="connsiteX5" fmla="*/ 0 w 9066615"/>
              <a:gd name="connsiteY5" fmla="*/ 0 h 6859588"/>
              <a:gd name="connsiteX0" fmla="*/ 0 w 9066615"/>
              <a:gd name="connsiteY0" fmla="*/ 21034 h 6880622"/>
              <a:gd name="connsiteX1" fmla="*/ 4717563 w 9066615"/>
              <a:gd name="connsiteY1" fmla="*/ 0 h 6880622"/>
              <a:gd name="connsiteX2" fmla="*/ 9066615 w 9066615"/>
              <a:gd name="connsiteY2" fmla="*/ 3300834 h 6880622"/>
              <a:gd name="connsiteX3" fmla="*/ 4578667 w 9066615"/>
              <a:gd name="connsiteY3" fmla="*/ 6869048 h 6880622"/>
              <a:gd name="connsiteX4" fmla="*/ 0 w 9066615"/>
              <a:gd name="connsiteY4" fmla="*/ 6880622 h 6880622"/>
              <a:gd name="connsiteX5" fmla="*/ 0 w 9066615"/>
              <a:gd name="connsiteY5" fmla="*/ 21034 h 6880622"/>
              <a:gd name="connsiteX0" fmla="*/ 0 w 9066615"/>
              <a:gd name="connsiteY0" fmla="*/ 7993 h 6867581"/>
              <a:gd name="connsiteX1" fmla="*/ 4764712 w 9066615"/>
              <a:gd name="connsiteY1" fmla="*/ 0 h 6867581"/>
              <a:gd name="connsiteX2" fmla="*/ 9066615 w 9066615"/>
              <a:gd name="connsiteY2" fmla="*/ 3287793 h 6867581"/>
              <a:gd name="connsiteX3" fmla="*/ 4578667 w 9066615"/>
              <a:gd name="connsiteY3" fmla="*/ 6856007 h 6867581"/>
              <a:gd name="connsiteX4" fmla="*/ 0 w 9066615"/>
              <a:gd name="connsiteY4" fmla="*/ 6867581 h 6867581"/>
              <a:gd name="connsiteX5" fmla="*/ 0 w 9066615"/>
              <a:gd name="connsiteY5" fmla="*/ 7993 h 6867581"/>
              <a:gd name="connsiteX0" fmla="*/ 0 w 7392815"/>
              <a:gd name="connsiteY0" fmla="*/ 7993 h 6867581"/>
              <a:gd name="connsiteX1" fmla="*/ 4764712 w 7392815"/>
              <a:gd name="connsiteY1" fmla="*/ 0 h 6867581"/>
              <a:gd name="connsiteX2" fmla="*/ 7392816 w 7392815"/>
              <a:gd name="connsiteY2" fmla="*/ 3411701 h 6867581"/>
              <a:gd name="connsiteX3" fmla="*/ 4578667 w 7392815"/>
              <a:gd name="connsiteY3" fmla="*/ 6856007 h 6867581"/>
              <a:gd name="connsiteX4" fmla="*/ 0 w 7392815"/>
              <a:gd name="connsiteY4" fmla="*/ 6867581 h 6867581"/>
              <a:gd name="connsiteX5" fmla="*/ 0 w 7392815"/>
              <a:gd name="connsiteY5" fmla="*/ 7993 h 68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2815" h="6867581">
                <a:moveTo>
                  <a:pt x="0" y="7993"/>
                </a:moveTo>
                <a:lnTo>
                  <a:pt x="4764712" y="0"/>
                </a:lnTo>
                <a:lnTo>
                  <a:pt x="7392816" y="3411701"/>
                </a:lnTo>
                <a:lnTo>
                  <a:pt x="4578667" y="6856007"/>
                </a:lnTo>
                <a:lnTo>
                  <a:pt x="0" y="6867581"/>
                </a:lnTo>
                <a:lnTo>
                  <a:pt x="0" y="7993"/>
                </a:lnTo>
                <a:close/>
              </a:path>
            </a:pathLst>
          </a:custGeom>
          <a:solidFill>
            <a:srgbClr val="3E0000">
              <a:alpha val="77000"/>
            </a:srgbClr>
          </a:solidFill>
          <a:effectLst>
            <a:glow rad="203200">
              <a:schemeClr val="tx1">
                <a:lumMod val="95000"/>
                <a:lumOff val="5000"/>
                <a:alpha val="33000"/>
              </a:schemeClr>
            </a:glow>
            <a:outerShdw blurRad="50800" dist="38100" dir="16200000" rotWithShape="0">
              <a:prstClr val="black">
                <a:alpha val="40000"/>
              </a:prstClr>
            </a:outerShdw>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7" name="Rectangle 3"/>
          <p:cNvSpPr>
            <a:spLocks/>
          </p:cNvSpPr>
          <p:nvPr/>
        </p:nvSpPr>
        <p:spPr bwMode="auto">
          <a:xfrm>
            <a:off x="1042085" y="3835893"/>
            <a:ext cx="10078448" cy="74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70000"/>
              </a:lnSpc>
              <a:spcBef>
                <a:spcPct val="0"/>
              </a:spcBef>
              <a:spcAft>
                <a:spcPct val="0"/>
              </a:spcAft>
            </a:pPr>
            <a:r>
              <a:rPr lang="zh-CN" altLang="en-US"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rPr>
              <a:t>产品推广</a:t>
            </a:r>
            <a:endParaRPr lang="en-US" altLang="zh-CN"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endParaRPr>
          </a:p>
        </p:txBody>
      </p:sp>
      <p:sp>
        <p:nvSpPr>
          <p:cNvPr id="8" name="Rectangle 2"/>
          <p:cNvSpPr>
            <a:spLocks/>
          </p:cNvSpPr>
          <p:nvPr/>
        </p:nvSpPr>
        <p:spPr bwMode="auto">
          <a:xfrm>
            <a:off x="1685375" y="4493414"/>
            <a:ext cx="9152039" cy="116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sz="2000" dirty="0">
                <a:solidFill>
                  <a:schemeClr val="bg1"/>
                </a:solidFill>
              </a:rPr>
              <a:t>企业品牌推广的价值，是要有效地帮助企业，将品牌核心思想价值观或某种精神象征传输到消费者面前，注入到消费者的脑海深处形成潜意识，当消费者想要采购某种产品的时间，自然而然就联想起该品牌也有这种产品或服务。</a:t>
            </a:r>
            <a:endParaRPr lang="en-US" sz="18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p:txBody>
      </p:sp>
      <p:sp>
        <p:nvSpPr>
          <p:cNvPr id="18" name="椭圆 17"/>
          <p:cNvSpPr/>
          <p:nvPr/>
        </p:nvSpPr>
        <p:spPr>
          <a:xfrm>
            <a:off x="5360045" y="2225430"/>
            <a:ext cx="1355396" cy="1355395"/>
          </a:xfrm>
          <a:prstGeom prst="ellipse">
            <a:avLst/>
          </a:prstGeom>
          <a:solidFill>
            <a:schemeClr val="bg1">
              <a:lumMod val="95000"/>
            </a:schemeClr>
          </a:solidFill>
          <a:ln w="127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524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Freeform 41"/>
          <p:cNvSpPr>
            <a:spLocks noEditPoints="1" noChangeArrowheads="1"/>
          </p:cNvSpPr>
          <p:nvPr/>
        </p:nvSpPr>
        <p:spPr bwMode="auto">
          <a:xfrm>
            <a:off x="5595315" y="2493690"/>
            <a:ext cx="897424" cy="720080"/>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7B1B1B"/>
          </a:solidFill>
          <a:ln>
            <a:noFill/>
          </a:ln>
          <a:effectLst>
            <a:outerShdw blurRad="63500" sx="102000" sy="102000" algn="ctr" rotWithShape="0">
              <a:prstClr val="black">
                <a:alpha val="40000"/>
              </a:prstClr>
            </a:outerShdw>
          </a:effectLst>
        </p:spPr>
        <p:txBody>
          <a:bodyPr/>
          <a:lstStyle/>
          <a:p>
            <a:endParaRPr lang="zh-CN" altLang="en-US"/>
          </a:p>
        </p:txBody>
      </p:sp>
      <p:pic>
        <p:nvPicPr>
          <p:cNvPr id="11" name="图片 10">
            <a:extLst>
              <a:ext uri="{FF2B5EF4-FFF2-40B4-BE49-F238E27FC236}">
                <a16:creationId xmlns:a16="http://schemas.microsoft.com/office/drawing/2014/main" id="{858E2E3D-F8BE-4D9B-BE68-1D2340B3E027}"/>
              </a:ext>
            </a:extLst>
          </p:cNvPr>
          <p:cNvPicPr>
            <a:picLocks noChangeAspect="1"/>
          </p:cNvPicPr>
          <p:nvPr/>
        </p:nvPicPr>
        <p:blipFill rotWithShape="1">
          <a:blip r:embed="rId4">
            <a:extLst>
              <a:ext uri="{28A0092B-C50C-407E-A947-70E740481C1C}">
                <a14:useLocalDpi xmlns:a14="http://schemas.microsoft.com/office/drawing/2010/main" val="0"/>
              </a:ext>
            </a:extLst>
          </a:blip>
          <a:srcRect t="58437" b="10278"/>
          <a:stretch/>
        </p:blipFill>
        <p:spPr>
          <a:xfrm>
            <a:off x="2140077" y="40699"/>
            <a:ext cx="7889622" cy="2146003"/>
          </a:xfrm>
          <a:prstGeom prst="rect">
            <a:avLst/>
          </a:prstGeom>
        </p:spPr>
      </p:pic>
    </p:spTree>
    <p:extLst>
      <p:ext uri="{BB962C8B-B14F-4D97-AF65-F5344CB8AC3E}">
        <p14:creationId xmlns:p14="http://schemas.microsoft.com/office/powerpoint/2010/main" val="2618660680"/>
      </p:ext>
    </p:extLst>
  </p:cSld>
  <p:clrMapOvr>
    <a:masterClrMapping/>
  </p:clrMapOvr>
  <mc:AlternateContent xmlns:mc="http://schemas.openxmlformats.org/markup-compatibility/2006">
    <mc:Choice xmlns:p14="http://schemas.microsoft.com/office/powerpoint/2010/main" Requires="p14">
      <p:transition spd="slow" p14:dur="2000" advClick="0" advTm="1000">
        <p14:vortex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50"/>
                                        <p:tgtEl>
                                          <p:spTgt spid="18"/>
                                        </p:tgtEl>
                                      </p:cBhvr>
                                    </p:animEffect>
                                    <p:anim calcmode="lin" valueType="num">
                                      <p:cBhvr>
                                        <p:cTn id="24" dur="250" fill="hold"/>
                                        <p:tgtEl>
                                          <p:spTgt spid="18"/>
                                        </p:tgtEl>
                                        <p:attrNameLst>
                                          <p:attrName>ppt_x</p:attrName>
                                        </p:attrNameLst>
                                      </p:cBhvr>
                                      <p:tavLst>
                                        <p:tav tm="0">
                                          <p:val>
                                            <p:strVal val="#ppt_x"/>
                                          </p:val>
                                        </p:tav>
                                        <p:tav tm="100000">
                                          <p:val>
                                            <p:strVal val="#ppt_x"/>
                                          </p:val>
                                        </p:tav>
                                      </p:tavLst>
                                    </p:anim>
                                    <p:anim calcmode="lin" valueType="num">
                                      <p:cBhvr>
                                        <p:cTn id="25" dur="250" fill="hold"/>
                                        <p:tgtEl>
                                          <p:spTgt spid="18"/>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8" grpId="0"/>
      <p:bldP spid="18"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等腰三角形 7"/>
          <p:cNvSpPr/>
          <p:nvPr/>
        </p:nvSpPr>
        <p:spPr>
          <a:xfrm>
            <a:off x="6587753" y="676910"/>
            <a:ext cx="2161430" cy="2310384"/>
          </a:xfrm>
          <a:prstGeom prst="triangle">
            <a:avLst/>
          </a:prstGeom>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94" name="TextBox 93" hidden="1"/>
          <p:cNvSpPr txBox="1"/>
          <p:nvPr/>
        </p:nvSpPr>
        <p:spPr>
          <a:xfrm>
            <a:off x="6501716" y="1445088"/>
            <a:ext cx="4494934" cy="928585"/>
          </a:xfrm>
          <a:prstGeom prst="rect">
            <a:avLst/>
          </a:prstGeom>
          <a:noFill/>
        </p:spPr>
        <p:txBody>
          <a:bodyPr wrap="square" lIns="96645" tIns="48322" rIns="96645" bIns="48322" rtlCol="0">
            <a:spAutoFit/>
          </a:bodyPr>
          <a:lstStyle/>
          <a:p>
            <a:r>
              <a:rPr lang="zh-CN" altLang="en-US" sz="5400" dirty="0">
                <a:solidFill>
                  <a:schemeClr val="bg1"/>
                </a:solidFill>
              </a:rPr>
              <a:t>“</a:t>
            </a:r>
            <a:r>
              <a:rPr lang="zh-CN" altLang="en-US" sz="5400" b="1" dirty="0">
                <a:solidFill>
                  <a:schemeClr val="bg1"/>
                </a:solidFill>
              </a:rPr>
              <a:t>追星计划</a:t>
            </a:r>
            <a:r>
              <a:rPr lang="zh-CN" altLang="en-US" sz="5400" dirty="0">
                <a:solidFill>
                  <a:schemeClr val="bg1"/>
                </a:solidFill>
              </a:rPr>
              <a:t>”</a:t>
            </a:r>
            <a:endParaRPr lang="en-US" altLang="zh-CN" sz="5400" dirty="0">
              <a:solidFill>
                <a:schemeClr val="bg1"/>
              </a:solidFill>
            </a:endParaRPr>
          </a:p>
        </p:txBody>
      </p:sp>
      <p:sp>
        <p:nvSpPr>
          <p:cNvPr id="95" name="TextBox 94" hidden="1"/>
          <p:cNvSpPr txBox="1"/>
          <p:nvPr/>
        </p:nvSpPr>
        <p:spPr>
          <a:xfrm>
            <a:off x="6081726" y="2274153"/>
            <a:ext cx="4953997" cy="713141"/>
          </a:xfrm>
          <a:prstGeom prst="rect">
            <a:avLst/>
          </a:prstGeom>
          <a:noFill/>
          <a:effectLst/>
        </p:spPr>
        <p:txBody>
          <a:bodyPr wrap="square" lIns="96645" tIns="48322" rIns="96645" bIns="48322" rtlCol="0">
            <a:spAutoFit/>
          </a:bodyPr>
          <a:lstStyle/>
          <a:p>
            <a:pPr algn="r" defTabSz="966446">
              <a:defRPr/>
            </a:pPr>
            <a:r>
              <a:rPr lang="en-US" altLang="zh-CN" sz="4000" kern="0" dirty="0">
                <a:solidFill>
                  <a:schemeClr val="bg1"/>
                </a:solidFill>
                <a:effectLst>
                  <a:outerShdw blurRad="38100" dist="38100" dir="2700000" algn="tl">
                    <a:srgbClr val="000000">
                      <a:alpha val="43137"/>
                    </a:srgbClr>
                  </a:outerShdw>
                </a:effectLst>
                <a:latin typeface="时尚中黑简体" pitchFamily="2" charset="-122"/>
                <a:ea typeface="时尚中黑简体" pitchFamily="2" charset="-122"/>
              </a:rPr>
              <a:t>BUSINESS REPORT</a:t>
            </a:r>
            <a:endParaRPr lang="zh-CN" altLang="en-US" sz="4000" kern="0" dirty="0">
              <a:solidFill>
                <a:schemeClr val="bg1"/>
              </a:solidFill>
              <a:effectLst>
                <a:outerShdw blurRad="38100" dist="38100" dir="2700000" algn="tl">
                  <a:srgbClr val="000000">
                    <a:alpha val="43137"/>
                  </a:srgbClr>
                </a:outerShdw>
              </a:effectLst>
              <a:latin typeface="时尚中黑简体" pitchFamily="2" charset="-122"/>
              <a:ea typeface="时尚中黑简体" pitchFamily="2" charset="-122"/>
            </a:endParaRPr>
          </a:p>
        </p:txBody>
      </p:sp>
      <p:sp>
        <p:nvSpPr>
          <p:cNvPr id="96" name="TextBox 95" hidden="1"/>
          <p:cNvSpPr txBox="1"/>
          <p:nvPr/>
        </p:nvSpPr>
        <p:spPr>
          <a:xfrm>
            <a:off x="5824624" y="3755472"/>
            <a:ext cx="5588135" cy="523220"/>
          </a:xfrm>
          <a:prstGeom prst="rect">
            <a:avLst/>
          </a:prstGeom>
          <a:noFill/>
        </p:spPr>
        <p:txBody>
          <a:bodyPr wrap="square" rtlCol="0">
            <a:spAutoFit/>
          </a:bodyPr>
          <a:lstStyle/>
          <a:p>
            <a:r>
              <a:rPr lang="zh-CN" altLang="en-US" sz="2800" dirty="0">
                <a:solidFill>
                  <a:schemeClr val="bg1"/>
                </a:solidFill>
              </a:rPr>
              <a:t>团队成员：韩玉基</a:t>
            </a:r>
            <a:r>
              <a:rPr lang="en-US" altLang="zh-CN" sz="2800" dirty="0">
                <a:solidFill>
                  <a:schemeClr val="bg1"/>
                </a:solidFill>
              </a:rPr>
              <a:t> </a:t>
            </a:r>
            <a:r>
              <a:rPr lang="zh-CN" altLang="en-US" sz="2800" dirty="0">
                <a:solidFill>
                  <a:schemeClr val="bg1"/>
                </a:solidFill>
              </a:rPr>
              <a:t>梁朝辉 白雨桐</a:t>
            </a:r>
          </a:p>
        </p:txBody>
      </p:sp>
      <p:pic>
        <p:nvPicPr>
          <p:cNvPr id="74" name="beijingyinyue2.mp3" hidden="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35707" y="1109075"/>
            <a:ext cx="609600" cy="609600"/>
          </a:xfrm>
          <a:prstGeom prst="rect">
            <a:avLst/>
          </a:prstGeom>
        </p:spPr>
      </p:pic>
      <p:sp>
        <p:nvSpPr>
          <p:cNvPr id="57" name="TextBox 93" hidden="1">
            <a:extLst>
              <a:ext uri="{FF2B5EF4-FFF2-40B4-BE49-F238E27FC236}">
                <a16:creationId xmlns:a16="http://schemas.microsoft.com/office/drawing/2014/main" id="{99BDE967-99A4-49FE-ADF6-9062143BE5CF}"/>
              </a:ext>
            </a:extLst>
          </p:cNvPr>
          <p:cNvSpPr txBox="1"/>
          <p:nvPr/>
        </p:nvSpPr>
        <p:spPr>
          <a:xfrm>
            <a:off x="6896877" y="2887774"/>
            <a:ext cx="3704612" cy="928585"/>
          </a:xfrm>
          <a:prstGeom prst="rect">
            <a:avLst/>
          </a:prstGeom>
          <a:noFill/>
        </p:spPr>
        <p:txBody>
          <a:bodyPr wrap="square" lIns="96645" tIns="48322" rIns="96645" bIns="48322" rtlCol="0">
            <a:spAutoFit/>
          </a:bodyPr>
          <a:lstStyle/>
          <a:p>
            <a:r>
              <a:rPr lang="zh-CN" altLang="en-US" sz="5400" dirty="0">
                <a:solidFill>
                  <a:schemeClr val="bg1"/>
                </a:solidFill>
              </a:rPr>
              <a:t>品牌策划案</a:t>
            </a:r>
          </a:p>
        </p:txBody>
      </p:sp>
      <p:sp>
        <p:nvSpPr>
          <p:cNvPr id="9" name="TextBox 4">
            <a:extLst>
              <a:ext uri="{FF2B5EF4-FFF2-40B4-BE49-F238E27FC236}">
                <a16:creationId xmlns:a16="http://schemas.microsoft.com/office/drawing/2014/main" id="{44AC0962-DB39-4D85-A442-F61F6B6F6904}"/>
              </a:ext>
            </a:extLst>
          </p:cNvPr>
          <p:cNvSpPr txBox="1"/>
          <p:nvPr/>
        </p:nvSpPr>
        <p:spPr>
          <a:xfrm>
            <a:off x="252239" y="253891"/>
            <a:ext cx="3456383" cy="923330"/>
          </a:xfrm>
          <a:prstGeom prst="rect">
            <a:avLst/>
          </a:prstGeom>
          <a:noFill/>
        </p:spPr>
        <p:txBody>
          <a:bodyPr wrap="square" rtlCol="0">
            <a:spAutoFit/>
          </a:bodyPr>
          <a:lstStyle/>
          <a:p>
            <a:r>
              <a:rPr lang="zh-CN" altLang="en-US" sz="5400" dirty="0">
                <a:solidFill>
                  <a:srgbClr val="2A4994"/>
                </a:solidFill>
                <a:effectLst>
                  <a:outerShdw blurRad="38100" dist="38100" dir="2700000" algn="tl">
                    <a:srgbClr val="000000">
                      <a:alpha val="43137"/>
                    </a:srgbClr>
                  </a:outerShdw>
                </a:effectLst>
                <a:latin typeface="+mj-ea"/>
                <a:ea typeface="+mj-ea"/>
              </a:rPr>
              <a:t>前 言</a:t>
            </a:r>
          </a:p>
        </p:txBody>
      </p:sp>
      <p:sp>
        <p:nvSpPr>
          <p:cNvPr id="10" name="矩形 9">
            <a:extLst>
              <a:ext uri="{FF2B5EF4-FFF2-40B4-BE49-F238E27FC236}">
                <a16:creationId xmlns:a16="http://schemas.microsoft.com/office/drawing/2014/main" id="{3A7EA55C-C056-4981-96EE-3B144E1D07CF}"/>
              </a:ext>
            </a:extLst>
          </p:cNvPr>
          <p:cNvSpPr/>
          <p:nvPr/>
        </p:nvSpPr>
        <p:spPr>
          <a:xfrm>
            <a:off x="1008324" y="2048868"/>
            <a:ext cx="10153127" cy="3539412"/>
          </a:xfrm>
          <a:prstGeom prst="rect">
            <a:avLst/>
          </a:prstGeom>
        </p:spPr>
        <p:txBody>
          <a:bodyPr wrap="square" lIns="91424" tIns="45711" rIns="91424" bIns="45711">
            <a:spAutoFit/>
          </a:bodyPr>
          <a:lstStyle/>
          <a:p>
            <a:r>
              <a:rPr lang="zh-CN" altLang="en-US" sz="2800" dirty="0">
                <a:solidFill>
                  <a:schemeClr val="bg1"/>
                </a:solidFill>
              </a:rPr>
              <a:t>○</a:t>
            </a:r>
            <a:r>
              <a:rPr lang="zh-CN" altLang="zh-CN" sz="2800" dirty="0">
                <a:solidFill>
                  <a:schemeClr val="bg1"/>
                </a:solidFill>
              </a:rPr>
              <a:t>由于此策划书及策划人的特殊性，难以展开深入有效的市场把控及相关具体工作</a:t>
            </a:r>
            <a:endParaRPr lang="en-US" altLang="zh-CN" sz="2800" dirty="0">
              <a:solidFill>
                <a:schemeClr val="bg1"/>
              </a:solidFill>
            </a:endParaRPr>
          </a:p>
          <a:p>
            <a:endParaRPr lang="en-US" altLang="zh-CN" sz="2800" dirty="0">
              <a:solidFill>
                <a:schemeClr val="bg1"/>
              </a:solidFill>
            </a:endParaRPr>
          </a:p>
          <a:p>
            <a:r>
              <a:rPr lang="zh-CN" altLang="en-US" sz="2800" dirty="0">
                <a:solidFill>
                  <a:schemeClr val="bg1"/>
                </a:solidFill>
              </a:rPr>
              <a:t>○</a:t>
            </a:r>
            <a:r>
              <a:rPr lang="zh-CN" altLang="zh-CN" sz="2800" dirty="0">
                <a:solidFill>
                  <a:schemeClr val="bg1"/>
                </a:solidFill>
              </a:rPr>
              <a:t>部分策划内容因搜集资料有限和实际经验不足等局限性</a:t>
            </a:r>
            <a:r>
              <a:rPr lang="zh-CN" altLang="en-US" sz="2800" dirty="0">
                <a:solidFill>
                  <a:schemeClr val="bg1"/>
                </a:solidFill>
              </a:rPr>
              <a:t>，</a:t>
            </a:r>
            <a:r>
              <a:rPr lang="zh-CN" altLang="zh-CN" sz="2800" dirty="0">
                <a:solidFill>
                  <a:schemeClr val="bg1"/>
                </a:solidFill>
              </a:rPr>
              <a:t>难以深入探究每一个策划分支，部分信息来源网络</a:t>
            </a:r>
            <a:endParaRPr lang="en-US" altLang="zh-CN" sz="2800" dirty="0">
              <a:solidFill>
                <a:schemeClr val="bg1"/>
              </a:solidFill>
            </a:endParaRPr>
          </a:p>
          <a:p>
            <a:endParaRPr lang="en-US" altLang="zh-CN" sz="2800" dirty="0">
              <a:solidFill>
                <a:schemeClr val="bg1"/>
              </a:solidFill>
            </a:endParaRPr>
          </a:p>
          <a:p>
            <a:r>
              <a:rPr lang="zh-CN" altLang="en-US" sz="2800" dirty="0">
                <a:solidFill>
                  <a:schemeClr val="bg1"/>
                </a:solidFill>
              </a:rPr>
              <a:t>○</a:t>
            </a:r>
            <a:r>
              <a:rPr lang="zh-CN" altLang="zh-CN" sz="2800" dirty="0">
                <a:solidFill>
                  <a:schemeClr val="bg1"/>
                </a:solidFill>
              </a:rPr>
              <a:t>本着实事求是的原则，我们尽可能搜集相关资料并进行问卷调查，以保证策划书的完整性和信息可靠性</a:t>
            </a:r>
          </a:p>
        </p:txBody>
      </p:sp>
      <p:sp>
        <p:nvSpPr>
          <p:cNvPr id="11" name="TextBox 14">
            <a:extLst>
              <a:ext uri="{FF2B5EF4-FFF2-40B4-BE49-F238E27FC236}">
                <a16:creationId xmlns:a16="http://schemas.microsoft.com/office/drawing/2014/main" id="{BBB7C368-1FBB-4DF3-A4F3-98432E3ACD92}"/>
              </a:ext>
            </a:extLst>
          </p:cNvPr>
          <p:cNvSpPr txBox="1"/>
          <p:nvPr/>
        </p:nvSpPr>
        <p:spPr>
          <a:xfrm>
            <a:off x="1799821" y="783538"/>
            <a:ext cx="2268842" cy="342000"/>
          </a:xfrm>
          <a:prstGeom prst="rect">
            <a:avLst/>
          </a:prstGeom>
          <a:noFill/>
          <a:ln>
            <a:noFill/>
          </a:ln>
          <a:effectLst>
            <a:outerShdw blurRad="50800" dist="38100" dir="5400000" algn="t" rotWithShape="0">
              <a:prstClr val="black">
                <a:alpha val="40000"/>
              </a:prstClr>
            </a:outerShdw>
          </a:effectLst>
        </p:spPr>
        <p:txBody>
          <a:bodyPr wrap="square" rtlCol="0" anchor="b">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Introduction</a:t>
            </a:r>
            <a:endParaRPr lang="zh-CN" altLang="en-US" sz="2400" b="1" dirty="0">
              <a:solidFill>
                <a:schemeClr val="bg1"/>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7F5F72DF-E75F-4530-BBC3-7BFE249543E2}"/>
              </a:ext>
            </a:extLst>
          </p:cNvPr>
          <p:cNvSpPr/>
          <p:nvPr/>
        </p:nvSpPr>
        <p:spPr>
          <a:xfrm>
            <a:off x="-3708201" y="-26590"/>
            <a:ext cx="3046265" cy="7318226"/>
          </a:xfrm>
          <a:prstGeom prst="rect">
            <a:avLst/>
          </a:prstGeom>
          <a:solidFill>
            <a:srgbClr val="2A4994"/>
          </a:solidFill>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5047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4000">
        <p159:morph option="byObject"/>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4"/>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94"/>
                                        </p:tgtEl>
                                        <p:attrNameLst>
                                          <p:attrName>style.visibility</p:attrName>
                                        </p:attrNameLst>
                                      </p:cBhvr>
                                      <p:to>
                                        <p:strVal val="visible"/>
                                      </p:to>
                                    </p:set>
                                    <p:anim calcmode="lin" valueType="num">
                                      <p:cBhvr>
                                        <p:cTn id="10" dur="500" fill="hold"/>
                                        <p:tgtEl>
                                          <p:spTgt spid="94"/>
                                        </p:tgtEl>
                                        <p:attrNameLst>
                                          <p:attrName>ppt_w</p:attrName>
                                        </p:attrNameLst>
                                      </p:cBhvr>
                                      <p:tavLst>
                                        <p:tav tm="0">
                                          <p:val>
                                            <p:fltVal val="0"/>
                                          </p:val>
                                        </p:tav>
                                        <p:tav tm="100000">
                                          <p:val>
                                            <p:strVal val="#ppt_w"/>
                                          </p:val>
                                        </p:tav>
                                      </p:tavLst>
                                    </p:anim>
                                    <p:anim calcmode="lin" valueType="num">
                                      <p:cBhvr>
                                        <p:cTn id="11" dur="500" fill="hold"/>
                                        <p:tgtEl>
                                          <p:spTgt spid="94"/>
                                        </p:tgtEl>
                                        <p:attrNameLst>
                                          <p:attrName>ppt_h</p:attrName>
                                        </p:attrNameLst>
                                      </p:cBhvr>
                                      <p:tavLst>
                                        <p:tav tm="0">
                                          <p:val>
                                            <p:fltVal val="0"/>
                                          </p:val>
                                        </p:tav>
                                        <p:tav tm="100000">
                                          <p:val>
                                            <p:strVal val="#ppt_h"/>
                                          </p:val>
                                        </p:tav>
                                      </p:tavLst>
                                    </p:anim>
                                    <p:animEffect transition="in" filter="fade">
                                      <p:cBhvr>
                                        <p:cTn id="12" dur="500"/>
                                        <p:tgtEl>
                                          <p:spTgt spid="94"/>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 calcmode="lin" valueType="num">
                                      <p:cBhvr>
                                        <p:cTn id="16" dur="500" fill="hold"/>
                                        <p:tgtEl>
                                          <p:spTgt spid="57"/>
                                        </p:tgtEl>
                                        <p:attrNameLst>
                                          <p:attrName>ppt_w</p:attrName>
                                        </p:attrNameLst>
                                      </p:cBhvr>
                                      <p:tavLst>
                                        <p:tav tm="0">
                                          <p:val>
                                            <p:fltVal val="0"/>
                                          </p:val>
                                        </p:tav>
                                        <p:tav tm="100000">
                                          <p:val>
                                            <p:strVal val="#ppt_w"/>
                                          </p:val>
                                        </p:tav>
                                      </p:tavLst>
                                    </p:anim>
                                    <p:anim calcmode="lin" valueType="num">
                                      <p:cBhvr>
                                        <p:cTn id="17" dur="500" fill="hold"/>
                                        <p:tgtEl>
                                          <p:spTgt spid="57"/>
                                        </p:tgtEl>
                                        <p:attrNameLst>
                                          <p:attrName>ppt_h</p:attrName>
                                        </p:attrNameLst>
                                      </p:cBhvr>
                                      <p:tavLst>
                                        <p:tav tm="0">
                                          <p:val>
                                            <p:fltVal val="0"/>
                                          </p:val>
                                        </p:tav>
                                        <p:tav tm="100000">
                                          <p:val>
                                            <p:strVal val="#ppt_h"/>
                                          </p:val>
                                        </p:tav>
                                      </p:tavLst>
                                    </p:anim>
                                    <p:animEffect transition="in" filter="fade">
                                      <p:cBhvr>
                                        <p:cTn id="18" dur="500"/>
                                        <p:tgtEl>
                                          <p:spTgt spid="57"/>
                                        </p:tgtEl>
                                      </p:cBhvr>
                                    </p:animEffect>
                                  </p:childTnLst>
                                </p:cTn>
                              </p:par>
                            </p:childTnLst>
                          </p:cTn>
                        </p:par>
                        <p:par>
                          <p:cTn id="19" fill="hold">
                            <p:stCondLst>
                              <p:cond delay="1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95"/>
                                        </p:tgtEl>
                                        <p:attrNameLst>
                                          <p:attrName>style.visibility</p:attrName>
                                        </p:attrNameLst>
                                      </p:cBhvr>
                                      <p:to>
                                        <p:strVal val="visible"/>
                                      </p:to>
                                    </p:set>
                                    <p:anim calcmode="lin" valueType="num">
                                      <p:cBhvr>
                                        <p:cTn id="22" dur="5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95"/>
                                        </p:tgtEl>
                                        <p:attrNameLst>
                                          <p:attrName>ppt_y</p:attrName>
                                        </p:attrNameLst>
                                      </p:cBhvr>
                                      <p:tavLst>
                                        <p:tav tm="0">
                                          <p:val>
                                            <p:strVal val="#ppt_y"/>
                                          </p:val>
                                        </p:tav>
                                        <p:tav tm="100000">
                                          <p:val>
                                            <p:strVal val="#ppt_y"/>
                                          </p:val>
                                        </p:tav>
                                      </p:tavLst>
                                    </p:anim>
                                    <p:anim calcmode="lin" valueType="num">
                                      <p:cBhvr>
                                        <p:cTn id="24" dur="5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95"/>
                                        </p:tgtEl>
                                      </p:cBhvr>
                                    </p:animEffect>
                                  </p:childTnLst>
                                </p:cTn>
                              </p:par>
                            </p:childTnLst>
                          </p:cTn>
                        </p:par>
                        <p:par>
                          <p:cTn id="27" fill="hold">
                            <p:stCondLst>
                              <p:cond delay="2150"/>
                            </p:stCondLst>
                            <p:childTnLst>
                              <p:par>
                                <p:cTn id="28" presetID="53" presetClass="entr" presetSubtype="16" fill="hold" grpId="0" nodeType="afterEffect">
                                  <p:stCondLst>
                                    <p:cond delay="0"/>
                                  </p:stCondLst>
                                  <p:childTnLst>
                                    <p:set>
                                      <p:cBhvr>
                                        <p:cTn id="29" dur="1" fill="hold">
                                          <p:stCondLst>
                                            <p:cond delay="0"/>
                                          </p:stCondLst>
                                        </p:cTn>
                                        <p:tgtEl>
                                          <p:spTgt spid="96"/>
                                        </p:tgtEl>
                                        <p:attrNameLst>
                                          <p:attrName>style.visibility</p:attrName>
                                        </p:attrNameLst>
                                      </p:cBhvr>
                                      <p:to>
                                        <p:strVal val="visible"/>
                                      </p:to>
                                    </p:set>
                                    <p:anim calcmode="lin" valueType="num">
                                      <p:cBhvr>
                                        <p:cTn id="30" dur="500" fill="hold"/>
                                        <p:tgtEl>
                                          <p:spTgt spid="96"/>
                                        </p:tgtEl>
                                        <p:attrNameLst>
                                          <p:attrName>ppt_w</p:attrName>
                                        </p:attrNameLst>
                                      </p:cBhvr>
                                      <p:tavLst>
                                        <p:tav tm="0">
                                          <p:val>
                                            <p:fltVal val="0"/>
                                          </p:val>
                                        </p:tav>
                                        <p:tav tm="100000">
                                          <p:val>
                                            <p:strVal val="#ppt_w"/>
                                          </p:val>
                                        </p:tav>
                                      </p:tavLst>
                                    </p:anim>
                                    <p:anim calcmode="lin" valueType="num">
                                      <p:cBhvr>
                                        <p:cTn id="31" dur="500" fill="hold"/>
                                        <p:tgtEl>
                                          <p:spTgt spid="96"/>
                                        </p:tgtEl>
                                        <p:attrNameLst>
                                          <p:attrName>ppt_h</p:attrName>
                                        </p:attrNameLst>
                                      </p:cBhvr>
                                      <p:tavLst>
                                        <p:tav tm="0">
                                          <p:val>
                                            <p:fltVal val="0"/>
                                          </p:val>
                                        </p:tav>
                                        <p:tav tm="100000">
                                          <p:val>
                                            <p:strVal val="#ppt_h"/>
                                          </p:val>
                                        </p:tav>
                                      </p:tavLst>
                                    </p:anim>
                                    <p:animEffect transition="in" filter="fade">
                                      <p:cBhvr>
                                        <p:cTn id="32" dur="500"/>
                                        <p:tgtEl>
                                          <p:spTgt spid="96"/>
                                        </p:tgtEl>
                                      </p:cBhvr>
                                    </p:animEffect>
                                  </p:childTnLst>
                                </p:cTn>
                              </p:par>
                            </p:childTnLst>
                          </p:cTn>
                        </p:par>
                        <p:par>
                          <p:cTn id="33" fill="hold">
                            <p:stCondLst>
                              <p:cond delay="2650"/>
                            </p:stCondLst>
                            <p:childTnLst>
                              <p:par>
                                <p:cTn id="34" presetID="42"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anim calcmode="lin" valueType="num">
                                      <p:cBhvr>
                                        <p:cTn id="37" dur="500" fill="hold"/>
                                        <p:tgtEl>
                                          <p:spTgt spid="9"/>
                                        </p:tgtEl>
                                        <p:attrNameLst>
                                          <p:attrName>ppt_x</p:attrName>
                                        </p:attrNameLst>
                                      </p:cBhvr>
                                      <p:tavLst>
                                        <p:tav tm="0">
                                          <p:val>
                                            <p:strVal val="#ppt_x"/>
                                          </p:val>
                                        </p:tav>
                                        <p:tav tm="100000">
                                          <p:val>
                                            <p:strVal val="#ppt_x"/>
                                          </p:val>
                                        </p:tav>
                                      </p:tavLst>
                                    </p:anim>
                                    <p:anim calcmode="lin" valueType="num">
                                      <p:cBhvr>
                                        <p:cTn id="38" dur="500" fill="hold"/>
                                        <p:tgtEl>
                                          <p:spTgt spid="9"/>
                                        </p:tgtEl>
                                        <p:attrNameLst>
                                          <p:attrName>ppt_y</p:attrName>
                                        </p:attrNameLst>
                                      </p:cBhvr>
                                      <p:tavLst>
                                        <p:tav tm="0">
                                          <p:val>
                                            <p:strVal val="#ppt_y+.1"/>
                                          </p:val>
                                        </p:tav>
                                        <p:tav tm="100000">
                                          <p:val>
                                            <p:strVal val="#ppt_y"/>
                                          </p:val>
                                        </p:tav>
                                      </p:tavLst>
                                    </p:anim>
                                  </p:childTnLst>
                                </p:cTn>
                              </p:par>
                            </p:childTnLst>
                          </p:cTn>
                        </p:par>
                        <p:par>
                          <p:cTn id="39" fill="hold">
                            <p:stCondLst>
                              <p:cond delay="3150"/>
                            </p:stCondLst>
                            <p:childTnLst>
                              <p:par>
                                <p:cTn id="40" presetID="42"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ppt_x</p:attrName>
                                        </p:attrNameLst>
                                      </p:cBhvr>
                                      <p:tavLst>
                                        <p:tav tm="0">
                                          <p:val>
                                            <p:strVal val="#ppt_x"/>
                                          </p:val>
                                        </p:tav>
                                        <p:tav tm="100000">
                                          <p:val>
                                            <p:strVal val="#ppt_x"/>
                                          </p:val>
                                        </p:tav>
                                      </p:tavLst>
                                    </p:anim>
                                    <p:anim calcmode="lin" valueType="num">
                                      <p:cBhvr>
                                        <p:cTn id="44" dur="500" fill="hold"/>
                                        <p:tgtEl>
                                          <p:spTgt spid="11"/>
                                        </p:tgtEl>
                                        <p:attrNameLst>
                                          <p:attrName>ppt_y</p:attrName>
                                        </p:attrNameLst>
                                      </p:cBhvr>
                                      <p:tavLst>
                                        <p:tav tm="0">
                                          <p:val>
                                            <p:strVal val="#ppt_y+.1"/>
                                          </p:val>
                                        </p:tav>
                                        <p:tav tm="100000">
                                          <p:val>
                                            <p:strVal val="#ppt_y"/>
                                          </p:val>
                                        </p:tav>
                                      </p:tavLst>
                                    </p:anim>
                                  </p:childTnLst>
                                </p:cTn>
                              </p:par>
                            </p:childTnLst>
                          </p:cTn>
                        </p:par>
                        <p:par>
                          <p:cTn id="45" fill="hold">
                            <p:stCondLst>
                              <p:cond delay="3650"/>
                            </p:stCondLst>
                            <p:childTnLst>
                              <p:par>
                                <p:cTn id="46" presetID="22" presetClass="entr" presetSubtype="8"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750"/>
                                        <p:tgtEl>
                                          <p:spTgt spid="10"/>
                                        </p:tgtEl>
                                      </p:cBhvr>
                                    </p:animEffect>
                                  </p:childTnLst>
                                </p:cTn>
                              </p:par>
                            </p:childTnLst>
                          </p:cTn>
                        </p:par>
                        <p:par>
                          <p:cTn id="49" fill="hold">
                            <p:stCondLst>
                              <p:cond delay="4400"/>
                            </p:stCondLst>
                            <p:childTnLst>
                              <p:par>
                                <p:cTn id="50" presetID="22" presetClass="entr" presetSubtype="1"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53" repeatCount="indefinite" fill="hold" display="0">
                  <p:stCondLst>
                    <p:cond delay="indefinite"/>
                  </p:stCondLst>
                  <p:endCondLst>
                    <p:cond evt="onStopAudio" delay="0">
                      <p:tgtEl>
                        <p:sldTgt/>
                      </p:tgtEl>
                    </p:cond>
                  </p:endCondLst>
                </p:cTn>
                <p:tgtEl>
                  <p:spTgt spid="74"/>
                </p:tgtEl>
              </p:cMediaNode>
            </p:audio>
          </p:childTnLst>
        </p:cTn>
      </p:par>
    </p:tnLst>
    <p:bldLst>
      <p:bldP spid="94" grpId="0"/>
      <p:bldP spid="95" grpId="0"/>
      <p:bldP spid="96" grpId="0"/>
      <p:bldP spid="57" grpId="0"/>
      <p:bldP spid="9" grpId="0"/>
      <p:bldP spid="10" grpId="0"/>
      <p:bldP spid="11" grpId="0"/>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56"/>
          <p:cNvSpPr>
            <a:spLocks noChangeArrowheads="1"/>
          </p:cNvSpPr>
          <p:nvPr/>
        </p:nvSpPr>
        <p:spPr bwMode="auto">
          <a:xfrm>
            <a:off x="8965207" y="1845618"/>
            <a:ext cx="1178947" cy="3699731"/>
          </a:xfrm>
          <a:custGeom>
            <a:avLst/>
            <a:gdLst>
              <a:gd name="T0" fmla="*/ 1176576 w 1181100"/>
              <a:gd name="T1" fmla="*/ 0 h 3698875"/>
              <a:gd name="T2" fmla="*/ 1181100 w 1181100"/>
              <a:gd name="T3" fmla="*/ 0 h 3698875"/>
              <a:gd name="T4" fmla="*/ 1181100 w 1181100"/>
              <a:gd name="T5" fmla="*/ 3698875 h 3698875"/>
              <a:gd name="T6" fmla="*/ 0 w 1181100"/>
              <a:gd name="T7" fmla="*/ 3698875 h 3698875"/>
              <a:gd name="T8" fmla="*/ 0 w 1181100"/>
              <a:gd name="T9" fmla="*/ 1735795 h 3698875"/>
              <a:gd name="T10" fmla="*/ 48924 w 1181100"/>
              <a:gd name="T11" fmla="*/ 1697678 h 3698875"/>
              <a:gd name="T12" fmla="*/ 278759 w 1181100"/>
              <a:gd name="T13" fmla="*/ 1500788 h 3698875"/>
              <a:gd name="T14" fmla="*/ 453153 w 1181100"/>
              <a:gd name="T15" fmla="*/ 1330349 h 3698875"/>
              <a:gd name="T16" fmla="*/ 510936 w 1181100"/>
              <a:gd name="T17" fmla="*/ 1369307 h 3698875"/>
              <a:gd name="T18" fmla="*/ 590551 w 1181100"/>
              <a:gd name="T19" fmla="*/ 1385380 h 3698875"/>
              <a:gd name="T20" fmla="*/ 795088 w 1181100"/>
              <a:gd name="T21" fmla="*/ 1180843 h 3698875"/>
              <a:gd name="T22" fmla="*/ 735181 w 1181100"/>
              <a:gd name="T23" fmla="*/ 1036213 h 3698875"/>
              <a:gd name="T24" fmla="*/ 717723 w 1181100"/>
              <a:gd name="T25" fmla="*/ 1024442 h 3698875"/>
              <a:gd name="T26" fmla="*/ 820291 w 1181100"/>
              <a:gd name="T27" fmla="*/ 886780 h 3698875"/>
              <a:gd name="T28" fmla="*/ 1174186 w 1181100"/>
              <a:gd name="T29" fmla="*/ 21448 h 3698875"/>
              <a:gd name="T30" fmla="*/ 1176576 w 1181100"/>
              <a:gd name="T31" fmla="*/ 0 h 36988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1100"/>
              <a:gd name="T49" fmla="*/ 0 h 3698875"/>
              <a:gd name="T50" fmla="*/ 1181100 w 1181100"/>
              <a:gd name="T51" fmla="*/ 3698875 h 36988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7B1B1B"/>
          </a:solidFill>
          <a:ln>
            <a:noFill/>
          </a:ln>
        </p:spPr>
        <p:txBody>
          <a:bodyPr lIns="91319" tIns="45659" rIns="91319" bIns="45659" anchor="ctr"/>
          <a:lstStyle/>
          <a:p>
            <a:endParaRPr lang="zh-CN" altLang="en-US">
              <a:latin typeface="微软雅黑" pitchFamily="34" charset="-122"/>
              <a:ea typeface="微软雅黑" pitchFamily="34" charset="-122"/>
            </a:endParaRPr>
          </a:p>
        </p:txBody>
      </p:sp>
      <p:sp>
        <p:nvSpPr>
          <p:cNvPr id="26" name="任意多边形 59"/>
          <p:cNvSpPr>
            <a:spLocks noChangeArrowheads="1"/>
          </p:cNvSpPr>
          <p:nvPr/>
        </p:nvSpPr>
        <p:spPr bwMode="auto">
          <a:xfrm>
            <a:off x="7724868" y="3624032"/>
            <a:ext cx="1178947" cy="1922908"/>
          </a:xfrm>
          <a:custGeom>
            <a:avLst/>
            <a:gdLst>
              <a:gd name="T0" fmla="*/ 1181100 w 1181100"/>
              <a:gd name="T1" fmla="*/ 0 h 1921854"/>
              <a:gd name="T2" fmla="*/ 1181100 w 1181100"/>
              <a:gd name="T3" fmla="*/ 1922463 h 1921854"/>
              <a:gd name="T4" fmla="*/ 0 w 1181100"/>
              <a:gd name="T5" fmla="*/ 1922463 h 1921854"/>
              <a:gd name="T6" fmla="*/ 0 w 1181100"/>
              <a:gd name="T7" fmla="*/ 732198 h 1921854"/>
              <a:gd name="T8" fmla="*/ 319230 w 1181100"/>
              <a:gd name="T9" fmla="*/ 562431 h 1921854"/>
              <a:gd name="T10" fmla="*/ 425975 w 1181100"/>
              <a:gd name="T11" fmla="*/ 500448 h 1921854"/>
              <a:gd name="T12" fmla="*/ 445921 w 1181100"/>
              <a:gd name="T13" fmla="*/ 530040 h 1921854"/>
              <a:gd name="T14" fmla="*/ 590551 w 1181100"/>
              <a:gd name="T15" fmla="*/ 589966 h 1921854"/>
              <a:gd name="T16" fmla="*/ 795088 w 1181100"/>
              <a:gd name="T17" fmla="*/ 385364 h 1921854"/>
              <a:gd name="T18" fmla="*/ 779015 w 1181100"/>
              <a:gd name="T19" fmla="*/ 305724 h 1921854"/>
              <a:gd name="T20" fmla="*/ 768996 w 1181100"/>
              <a:gd name="T21" fmla="*/ 290859 h 1921854"/>
              <a:gd name="T22" fmla="*/ 952789 w 1181100"/>
              <a:gd name="T23" fmla="*/ 167598 h 1921854"/>
              <a:gd name="T24" fmla="*/ 1140954 w 1181100"/>
              <a:gd name="T25" fmla="*/ 31286 h 1921854"/>
              <a:gd name="T26" fmla="*/ 1181100 w 1181100"/>
              <a:gd name="T27" fmla="*/ 0 h 19218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1100"/>
              <a:gd name="T43" fmla="*/ 0 h 1921854"/>
              <a:gd name="T44" fmla="*/ 1181100 w 1181100"/>
              <a:gd name="T45" fmla="*/ 1921854 h 19218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chemeClr val="tx1">
              <a:lumMod val="75000"/>
              <a:lumOff val="25000"/>
            </a:schemeClr>
          </a:solidFill>
          <a:ln>
            <a:noFill/>
          </a:ln>
        </p:spPr>
        <p:txBody>
          <a:bodyPr lIns="91319" tIns="45659" rIns="91319" bIns="45659" anchor="ctr"/>
          <a:lstStyle/>
          <a:p>
            <a:endParaRPr lang="zh-CN" altLang="en-US">
              <a:latin typeface="微软雅黑" pitchFamily="34" charset="-122"/>
              <a:ea typeface="微软雅黑" pitchFamily="34" charset="-122"/>
            </a:endParaRPr>
          </a:p>
        </p:txBody>
      </p:sp>
      <p:sp>
        <p:nvSpPr>
          <p:cNvPr id="27" name="任意多边形 63"/>
          <p:cNvSpPr>
            <a:spLocks noChangeArrowheads="1"/>
          </p:cNvSpPr>
          <p:nvPr/>
        </p:nvSpPr>
        <p:spPr bwMode="auto">
          <a:xfrm>
            <a:off x="6449121" y="4424032"/>
            <a:ext cx="1178947" cy="1162320"/>
          </a:xfrm>
          <a:custGeom>
            <a:avLst/>
            <a:gdLst>
              <a:gd name="T0" fmla="*/ 1181100 w 1181100"/>
              <a:gd name="T1" fmla="*/ 0 h 1161755"/>
              <a:gd name="T2" fmla="*/ 1181100 w 1181100"/>
              <a:gd name="T3" fmla="*/ 1162050 h 1161755"/>
              <a:gd name="T4" fmla="*/ 0 w 1181100"/>
              <a:gd name="T5" fmla="*/ 1162050 h 1161755"/>
              <a:gd name="T6" fmla="*/ 0 w 1181100"/>
              <a:gd name="T7" fmla="*/ 517985 h 1161755"/>
              <a:gd name="T8" fmla="*/ 336342 w 1181100"/>
              <a:gd name="T9" fmla="*/ 385616 h 1161755"/>
              <a:gd name="T10" fmla="*/ 408490 w 1181100"/>
              <a:gd name="T11" fmla="*/ 354318 h 1161755"/>
              <a:gd name="T12" fmla="*/ 445921 w 1181100"/>
              <a:gd name="T13" fmla="*/ 409850 h 1161755"/>
              <a:gd name="T14" fmla="*/ 590551 w 1181100"/>
              <a:gd name="T15" fmla="*/ 469772 h 1161755"/>
              <a:gd name="T16" fmla="*/ 795088 w 1181100"/>
              <a:gd name="T17" fmla="*/ 265183 h 1161755"/>
              <a:gd name="T18" fmla="*/ 790933 w 1181100"/>
              <a:gd name="T19" fmla="*/ 223952 h 1161755"/>
              <a:gd name="T20" fmla="*/ 781056 w 1181100"/>
              <a:gd name="T21" fmla="*/ 192125 h 1161755"/>
              <a:gd name="T22" fmla="*/ 1174526 w 1181100"/>
              <a:gd name="T23" fmla="*/ 3496 h 1161755"/>
              <a:gd name="T24" fmla="*/ 1181100 w 1181100"/>
              <a:gd name="T25" fmla="*/ 0 h 11617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81100"/>
              <a:gd name="T40" fmla="*/ 0 h 1161755"/>
              <a:gd name="T41" fmla="*/ 1181100 w 1181100"/>
              <a:gd name="T42" fmla="*/ 1161755 h 11617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7B1B1B"/>
          </a:solidFill>
          <a:ln>
            <a:noFill/>
          </a:ln>
        </p:spPr>
        <p:txBody>
          <a:bodyPr lIns="91319" tIns="45659" rIns="91319" bIns="45659" anchor="ctr"/>
          <a:lstStyle/>
          <a:p>
            <a:endParaRPr lang="zh-CN" altLang="en-US">
              <a:latin typeface="微软雅黑" pitchFamily="34" charset="-122"/>
              <a:ea typeface="微软雅黑" pitchFamily="34" charset="-122"/>
            </a:endParaRPr>
          </a:p>
        </p:txBody>
      </p:sp>
      <p:sp>
        <p:nvSpPr>
          <p:cNvPr id="28" name="任意多边形 66"/>
          <p:cNvSpPr>
            <a:spLocks noChangeArrowheads="1"/>
          </p:cNvSpPr>
          <p:nvPr/>
        </p:nvSpPr>
        <p:spPr bwMode="auto">
          <a:xfrm>
            <a:off x="4506529" y="4922906"/>
            <a:ext cx="1933220" cy="622444"/>
          </a:xfrm>
          <a:custGeom>
            <a:avLst/>
            <a:gdLst>
              <a:gd name="T0" fmla="*/ 1936750 w 1936748"/>
              <a:gd name="T1" fmla="*/ 0 h 623080"/>
              <a:gd name="T2" fmla="*/ 1936750 w 1936748"/>
              <a:gd name="T3" fmla="*/ 622300 h 623080"/>
              <a:gd name="T4" fmla="*/ 0 w 1936748"/>
              <a:gd name="T5" fmla="*/ 622300 h 623080"/>
              <a:gd name="T6" fmla="*/ 0 w 1936748"/>
              <a:gd name="T7" fmla="*/ 613116 h 623080"/>
              <a:gd name="T8" fmla="*/ 352298 w 1936748"/>
              <a:gd name="T9" fmla="*/ 518876 h 623080"/>
              <a:gd name="T10" fmla="*/ 750618 w 1936748"/>
              <a:gd name="T11" fmla="*/ 402837 h 623080"/>
              <a:gd name="T12" fmla="*/ 791647 w 1936748"/>
              <a:gd name="T13" fmla="*/ 389991 h 623080"/>
              <a:gd name="T14" fmla="*/ 823746 w 1936748"/>
              <a:gd name="T15" fmla="*/ 437542 h 623080"/>
              <a:gd name="T16" fmla="*/ 968376 w 1936748"/>
              <a:gd name="T17" fmla="*/ 497374 h 623080"/>
              <a:gd name="T18" fmla="*/ 1172913 w 1936748"/>
              <a:gd name="T19" fmla="*/ 293093 h 623080"/>
              <a:gd name="T20" fmla="*/ 1170636 w 1936748"/>
              <a:gd name="T21" fmla="*/ 270530 h 623080"/>
              <a:gd name="T22" fmla="*/ 1509043 w 1936748"/>
              <a:gd name="T23" fmla="*/ 156703 h 623080"/>
              <a:gd name="T24" fmla="*/ 1868378 w 1936748"/>
              <a:gd name="T25" fmla="*/ 26868 h 623080"/>
              <a:gd name="T26" fmla="*/ 1936750 w 1936748"/>
              <a:gd name="T27" fmla="*/ 0 h 6230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36748"/>
              <a:gd name="T43" fmla="*/ 0 h 623080"/>
              <a:gd name="T44" fmla="*/ 1936748 w 1936748"/>
              <a:gd name="T45" fmla="*/ 623080 h 6230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chemeClr val="tx1">
              <a:lumMod val="75000"/>
              <a:lumOff val="25000"/>
            </a:schemeClr>
          </a:solidFill>
          <a:ln>
            <a:noFill/>
          </a:ln>
        </p:spPr>
        <p:txBody>
          <a:bodyPr lIns="91319" tIns="45659" rIns="91319" bIns="45659" anchor="ctr"/>
          <a:lstStyle/>
          <a:p>
            <a:endParaRPr lang="zh-CN" altLang="en-US">
              <a:latin typeface="微软雅黑" pitchFamily="34" charset="-122"/>
              <a:ea typeface="微软雅黑" pitchFamily="34" charset="-122"/>
            </a:endParaRPr>
          </a:p>
        </p:txBody>
      </p:sp>
      <p:grpSp>
        <p:nvGrpSpPr>
          <p:cNvPr id="48" name="组合 47"/>
          <p:cNvGrpSpPr/>
          <p:nvPr/>
        </p:nvGrpSpPr>
        <p:grpSpPr>
          <a:xfrm>
            <a:off x="2826850" y="2018695"/>
            <a:ext cx="6810638" cy="1152792"/>
            <a:chOff x="2590800" y="1858565"/>
            <a:chExt cx="5117307" cy="864394"/>
          </a:xfrm>
        </p:grpSpPr>
        <p:grpSp>
          <p:nvGrpSpPr>
            <p:cNvPr id="2" name="组合 6"/>
            <p:cNvGrpSpPr>
              <a:grpSpLocks/>
            </p:cNvGrpSpPr>
            <p:nvPr/>
          </p:nvGrpSpPr>
          <p:grpSpPr bwMode="auto">
            <a:xfrm>
              <a:off x="2590800" y="1858565"/>
              <a:ext cx="4900613" cy="756642"/>
              <a:chOff x="0" y="0"/>
              <a:chExt cx="6535007" cy="1008995"/>
            </a:xfrm>
          </p:grpSpPr>
          <p:cxnSp>
            <p:nvCxnSpPr>
              <p:cNvPr id="3" name="肘形连接符 151"/>
              <p:cNvCxnSpPr>
                <a:cxnSpLocks noChangeShapeType="1"/>
                <a:stCxn id="4" idx="6"/>
                <a:endCxn id="29" idx="2"/>
              </p:cNvCxnSpPr>
              <p:nvPr/>
            </p:nvCxnSpPr>
            <p:spPr bwMode="auto">
              <a:xfrm>
                <a:off x="756000" y="378000"/>
                <a:ext cx="5779007" cy="630995"/>
              </a:xfrm>
              <a:prstGeom prst="bentConnector3">
                <a:avLst>
                  <a:gd name="adj1" fmla="val 50000"/>
                </a:avLst>
              </a:prstGeom>
              <a:noFill/>
              <a:ln w="12700">
                <a:solidFill>
                  <a:srgbClr val="7B1B1B"/>
                </a:solidFill>
                <a:bevel/>
                <a:headEnd/>
                <a:tailEnd/>
              </a:ln>
              <a:extLst>
                <a:ext uri="{909E8E84-426E-40DD-AFC4-6F175D3DCCD1}">
                  <a14:hiddenFill xmlns:a14="http://schemas.microsoft.com/office/drawing/2010/main">
                    <a:noFill/>
                  </a14:hiddenFill>
                </a:ext>
              </a:extLst>
            </p:spPr>
          </p:cxnSp>
          <p:sp>
            <p:nvSpPr>
              <p:cNvPr id="4" name="椭圆 135"/>
              <p:cNvSpPr>
                <a:spLocks noChangeArrowheads="1"/>
              </p:cNvSpPr>
              <p:nvPr/>
            </p:nvSpPr>
            <p:spPr bwMode="auto">
              <a:xfrm>
                <a:off x="0" y="0"/>
                <a:ext cx="756000" cy="756000"/>
              </a:xfrm>
              <a:prstGeom prst="ellipse">
                <a:avLst/>
              </a:prstGeom>
              <a:solidFill>
                <a:srgbClr val="7B1B1B"/>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微软雅黑" pitchFamily="34" charset="-122"/>
                  <a:ea typeface="微软雅黑" pitchFamily="34" charset="-122"/>
                  <a:sym typeface="宋体" pitchFamily="2" charset="-122"/>
                </a:endParaRPr>
              </a:p>
            </p:txBody>
          </p:sp>
          <p:grpSp>
            <p:nvGrpSpPr>
              <p:cNvPr id="5" name="组合 125"/>
              <p:cNvGrpSpPr>
                <a:grpSpLocks/>
              </p:cNvGrpSpPr>
              <p:nvPr/>
            </p:nvGrpSpPr>
            <p:grpSpPr bwMode="auto">
              <a:xfrm>
                <a:off x="153000" y="136763"/>
                <a:ext cx="450000" cy="434596"/>
                <a:chOff x="0" y="0"/>
                <a:chExt cx="583915" cy="496874"/>
              </a:xfrm>
            </p:grpSpPr>
            <p:sp>
              <p:nvSpPr>
                <p:cNvPr id="6" name="Freeform 159"/>
                <p:cNvSpPr>
                  <a:spLocks noChangeArrowheads="1"/>
                </p:cNvSpPr>
                <p:nvPr/>
              </p:nvSpPr>
              <p:spPr bwMode="auto">
                <a:xfrm>
                  <a:off x="61656" y="94297"/>
                  <a:ext cx="460603" cy="402577"/>
                </a:xfrm>
                <a:custGeom>
                  <a:avLst/>
                  <a:gdLst>
                    <a:gd name="T0" fmla="*/ 247361 w 54"/>
                    <a:gd name="T1" fmla="*/ 8565 h 47"/>
                    <a:gd name="T2" fmla="*/ 204712 w 54"/>
                    <a:gd name="T3" fmla="*/ 8565 h 47"/>
                    <a:gd name="T4" fmla="*/ 17059 w 54"/>
                    <a:gd name="T5" fmla="*/ 128482 h 47"/>
                    <a:gd name="T6" fmla="*/ 0 w 54"/>
                    <a:gd name="T7" fmla="*/ 171309 h 47"/>
                    <a:gd name="T8" fmla="*/ 0 w 54"/>
                    <a:gd name="T9" fmla="*/ 376881 h 47"/>
                    <a:gd name="T10" fmla="*/ 25589 w 54"/>
                    <a:gd name="T11" fmla="*/ 402577 h 47"/>
                    <a:gd name="T12" fmla="*/ 110886 w 54"/>
                    <a:gd name="T13" fmla="*/ 402577 h 47"/>
                    <a:gd name="T14" fmla="*/ 136475 w 54"/>
                    <a:gd name="T15" fmla="*/ 376881 h 47"/>
                    <a:gd name="T16" fmla="*/ 136475 w 54"/>
                    <a:gd name="T17" fmla="*/ 231268 h 47"/>
                    <a:gd name="T18" fmla="*/ 162064 w 54"/>
                    <a:gd name="T19" fmla="*/ 205571 h 47"/>
                    <a:gd name="T20" fmla="*/ 298539 w 54"/>
                    <a:gd name="T21" fmla="*/ 205571 h 47"/>
                    <a:gd name="T22" fmla="*/ 324128 w 54"/>
                    <a:gd name="T23" fmla="*/ 231268 h 47"/>
                    <a:gd name="T24" fmla="*/ 324128 w 54"/>
                    <a:gd name="T25" fmla="*/ 376881 h 47"/>
                    <a:gd name="T26" fmla="*/ 349717 w 54"/>
                    <a:gd name="T27" fmla="*/ 402577 h 47"/>
                    <a:gd name="T28" fmla="*/ 435014 w 54"/>
                    <a:gd name="T29" fmla="*/ 402577 h 47"/>
                    <a:gd name="T30" fmla="*/ 460603 w 54"/>
                    <a:gd name="T31" fmla="*/ 376881 h 47"/>
                    <a:gd name="T32" fmla="*/ 460603 w 54"/>
                    <a:gd name="T33" fmla="*/ 171309 h 47"/>
                    <a:gd name="T34" fmla="*/ 443544 w 54"/>
                    <a:gd name="T35" fmla="*/ 137047 h 47"/>
                    <a:gd name="T36" fmla="*/ 247361 w 54"/>
                    <a:gd name="T37" fmla="*/ 8565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47"/>
                    <a:gd name="T59" fmla="*/ 54 w 5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121920" tIns="60960" rIns="121920" bIns="60960"/>
                <a:lstStyle/>
                <a:p>
                  <a:endParaRPr lang="zh-CN" altLang="en-US">
                    <a:latin typeface="微软雅黑" pitchFamily="34" charset="-122"/>
                    <a:ea typeface="微软雅黑" pitchFamily="34" charset="-122"/>
                  </a:endParaRPr>
                </a:p>
              </p:txBody>
            </p:sp>
            <p:sp>
              <p:nvSpPr>
                <p:cNvPr id="7" name="Freeform 160"/>
                <p:cNvSpPr>
                  <a:spLocks noChangeArrowheads="1"/>
                </p:cNvSpPr>
                <p:nvPr/>
              </p:nvSpPr>
              <p:spPr bwMode="auto">
                <a:xfrm>
                  <a:off x="0" y="0"/>
                  <a:ext cx="583915" cy="224863"/>
                </a:xfrm>
                <a:custGeom>
                  <a:avLst/>
                  <a:gdLst>
                    <a:gd name="T0" fmla="*/ 549567 w 68"/>
                    <a:gd name="T1" fmla="*/ 172972 h 26"/>
                    <a:gd name="T2" fmla="*/ 523806 w 68"/>
                    <a:gd name="T3" fmla="*/ 129729 h 26"/>
                    <a:gd name="T4" fmla="*/ 523806 w 68"/>
                    <a:gd name="T5" fmla="*/ 86486 h 26"/>
                    <a:gd name="T6" fmla="*/ 498045 w 68"/>
                    <a:gd name="T7" fmla="*/ 60540 h 26"/>
                    <a:gd name="T8" fmla="*/ 489458 w 68"/>
                    <a:gd name="T9" fmla="*/ 60540 h 26"/>
                    <a:gd name="T10" fmla="*/ 463697 w 68"/>
                    <a:gd name="T11" fmla="*/ 86486 h 26"/>
                    <a:gd name="T12" fmla="*/ 463697 w 68"/>
                    <a:gd name="T13" fmla="*/ 86486 h 26"/>
                    <a:gd name="T14" fmla="*/ 446523 w 68"/>
                    <a:gd name="T15" fmla="*/ 103783 h 26"/>
                    <a:gd name="T16" fmla="*/ 309131 w 68"/>
                    <a:gd name="T17" fmla="*/ 8649 h 26"/>
                    <a:gd name="T18" fmla="*/ 283371 w 68"/>
                    <a:gd name="T19" fmla="*/ 0 h 26"/>
                    <a:gd name="T20" fmla="*/ 257610 w 68"/>
                    <a:gd name="T21" fmla="*/ 8649 h 26"/>
                    <a:gd name="T22" fmla="*/ 17174 w 68"/>
                    <a:gd name="T23" fmla="*/ 172972 h 26"/>
                    <a:gd name="T24" fmla="*/ 8587 w 68"/>
                    <a:gd name="T25" fmla="*/ 207566 h 26"/>
                    <a:gd name="T26" fmla="*/ 42935 w 68"/>
                    <a:gd name="T27" fmla="*/ 207566 h 26"/>
                    <a:gd name="T28" fmla="*/ 266197 w 68"/>
                    <a:gd name="T29" fmla="*/ 60540 h 26"/>
                    <a:gd name="T30" fmla="*/ 309131 w 68"/>
                    <a:gd name="T31" fmla="*/ 60540 h 26"/>
                    <a:gd name="T32" fmla="*/ 540980 w 68"/>
                    <a:gd name="T33" fmla="*/ 216214 h 26"/>
                    <a:gd name="T34" fmla="*/ 575328 w 68"/>
                    <a:gd name="T35" fmla="*/ 216214 h 26"/>
                    <a:gd name="T36" fmla="*/ 566741 w 68"/>
                    <a:gd name="T37" fmla="*/ 181620 h 26"/>
                    <a:gd name="T38" fmla="*/ 549567 w 68"/>
                    <a:gd name="T39" fmla="*/ 172972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
                    <a:gd name="T61" fmla="*/ 0 h 26"/>
                    <a:gd name="T62" fmla="*/ 68 w 68"/>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121920" tIns="60960" rIns="121920" bIns="60960"/>
                <a:lstStyle/>
                <a:p>
                  <a:endParaRPr lang="zh-CN" altLang="en-US">
                    <a:latin typeface="微软雅黑" pitchFamily="34" charset="-122"/>
                    <a:ea typeface="微软雅黑" pitchFamily="34" charset="-122"/>
                  </a:endParaRPr>
                </a:p>
              </p:txBody>
            </p:sp>
          </p:grpSp>
        </p:grpSp>
        <p:sp>
          <p:nvSpPr>
            <p:cNvPr id="29" name="椭圆 51"/>
            <p:cNvSpPr>
              <a:spLocks noChangeArrowheads="1"/>
            </p:cNvSpPr>
            <p:nvPr/>
          </p:nvSpPr>
          <p:spPr bwMode="auto">
            <a:xfrm>
              <a:off x="7491413" y="2507455"/>
              <a:ext cx="216694" cy="215504"/>
            </a:xfrm>
            <a:prstGeom prst="ellipse">
              <a:avLst/>
            </a:prstGeom>
            <a:solidFill>
              <a:srgbClr val="7B1B1B">
                <a:alpha val="69000"/>
              </a:srgbClr>
            </a:solidFill>
            <a:ln>
              <a:noFill/>
            </a:ln>
          </p:spPr>
          <p:txBody>
            <a:bodyPr lIns="68580" tIns="34290" rIns="68580" bIns="34290"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微软雅黑" pitchFamily="34" charset="-122"/>
                <a:ea typeface="微软雅黑" pitchFamily="34" charset="-122"/>
                <a:sym typeface="宋体" pitchFamily="2" charset="-122"/>
              </a:endParaRPr>
            </a:p>
          </p:txBody>
        </p:sp>
      </p:grpSp>
      <p:grpSp>
        <p:nvGrpSpPr>
          <p:cNvPr id="47" name="组合 46"/>
          <p:cNvGrpSpPr/>
          <p:nvPr/>
        </p:nvGrpSpPr>
        <p:grpSpPr>
          <a:xfrm>
            <a:off x="2826850" y="2957128"/>
            <a:ext cx="5579399" cy="1197252"/>
            <a:chOff x="2590800" y="2562225"/>
            <a:chExt cx="4192191" cy="897731"/>
          </a:xfrm>
        </p:grpSpPr>
        <p:grpSp>
          <p:nvGrpSpPr>
            <p:cNvPr id="12" name="组合 5"/>
            <p:cNvGrpSpPr>
              <a:grpSpLocks/>
            </p:cNvGrpSpPr>
            <p:nvPr/>
          </p:nvGrpSpPr>
          <p:grpSpPr bwMode="auto">
            <a:xfrm>
              <a:off x="2590800" y="2562225"/>
              <a:ext cx="3975497" cy="789383"/>
              <a:chOff x="0" y="0"/>
              <a:chExt cx="5300991" cy="1051893"/>
            </a:xfrm>
          </p:grpSpPr>
          <p:cxnSp>
            <p:nvCxnSpPr>
              <p:cNvPr id="13" name="肘形连接符 154"/>
              <p:cNvCxnSpPr>
                <a:cxnSpLocks noChangeShapeType="1"/>
                <a:stCxn id="14" idx="6"/>
                <a:endCxn id="30" idx="2"/>
              </p:cNvCxnSpPr>
              <p:nvPr/>
            </p:nvCxnSpPr>
            <p:spPr bwMode="auto">
              <a:xfrm>
                <a:off x="756000" y="378000"/>
                <a:ext cx="4544991" cy="673893"/>
              </a:xfrm>
              <a:prstGeom prst="bentConnector3">
                <a:avLst>
                  <a:gd name="adj1" fmla="val 50000"/>
                </a:avLst>
              </a:prstGeom>
              <a:noFill/>
              <a:ln w="12700">
                <a:solidFill>
                  <a:schemeClr val="tx1">
                    <a:lumMod val="75000"/>
                    <a:lumOff val="25000"/>
                  </a:schemeClr>
                </a:solidFill>
                <a:bevel/>
                <a:headEnd/>
                <a:tailEnd/>
              </a:ln>
              <a:extLst>
                <a:ext uri="{909E8E84-426E-40DD-AFC4-6F175D3DCCD1}">
                  <a14:hiddenFill xmlns:a14="http://schemas.microsoft.com/office/drawing/2010/main">
                    <a:noFill/>
                  </a14:hiddenFill>
                </a:ext>
              </a:extLst>
            </p:spPr>
          </p:cxnSp>
          <p:sp>
            <p:nvSpPr>
              <p:cNvPr id="14" name="椭圆 139"/>
              <p:cNvSpPr>
                <a:spLocks noChangeArrowheads="1"/>
              </p:cNvSpPr>
              <p:nvPr/>
            </p:nvSpPr>
            <p:spPr bwMode="auto">
              <a:xfrm>
                <a:off x="0" y="0"/>
                <a:ext cx="756000" cy="756000"/>
              </a:xfrm>
              <a:prstGeom prst="ellipse">
                <a:avLst/>
              </a:prstGeom>
              <a:solidFill>
                <a:schemeClr val="tx1">
                  <a:lumMod val="75000"/>
                  <a:lumOff val="25000"/>
                </a:schemeClr>
              </a:solidFill>
              <a:ln w="12700">
                <a:no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微软雅黑" pitchFamily="34" charset="-122"/>
                  <a:ea typeface="微软雅黑" pitchFamily="34" charset="-122"/>
                  <a:sym typeface="宋体" pitchFamily="2" charset="-122"/>
                </a:endParaRPr>
              </a:p>
            </p:txBody>
          </p:sp>
          <p:grpSp>
            <p:nvGrpSpPr>
              <p:cNvPr id="15" name="Group 92"/>
              <p:cNvGrpSpPr>
                <a:grpSpLocks/>
              </p:cNvGrpSpPr>
              <p:nvPr/>
            </p:nvGrpSpPr>
            <p:grpSpPr bwMode="auto">
              <a:xfrm>
                <a:off x="153436" y="235588"/>
                <a:ext cx="474528" cy="295582"/>
                <a:chOff x="0" y="0"/>
                <a:chExt cx="471488" cy="293688"/>
              </a:xfrm>
            </p:grpSpPr>
            <p:sp>
              <p:nvSpPr>
                <p:cNvPr id="16" name="Freeform 8"/>
                <p:cNvSpPr>
                  <a:spLocks noEditPoints="1" noChangeArrowheads="1"/>
                </p:cNvSpPr>
                <p:nvPr/>
              </p:nvSpPr>
              <p:spPr bwMode="auto">
                <a:xfrm>
                  <a:off x="0" y="0"/>
                  <a:ext cx="471488" cy="293688"/>
                </a:xfrm>
                <a:custGeom>
                  <a:avLst/>
                  <a:gdLst>
                    <a:gd name="T0" fmla="*/ 426225 w 125"/>
                    <a:gd name="T1" fmla="*/ 67774 h 78"/>
                    <a:gd name="T2" fmla="*/ 426225 w 125"/>
                    <a:gd name="T3" fmla="*/ 0 h 78"/>
                    <a:gd name="T4" fmla="*/ 0 w 125"/>
                    <a:gd name="T5" fmla="*/ 0 h 78"/>
                    <a:gd name="T6" fmla="*/ 0 w 125"/>
                    <a:gd name="T7" fmla="*/ 293688 h 78"/>
                    <a:gd name="T8" fmla="*/ 426225 w 125"/>
                    <a:gd name="T9" fmla="*/ 293688 h 78"/>
                    <a:gd name="T10" fmla="*/ 426225 w 125"/>
                    <a:gd name="T11" fmla="*/ 225914 h 78"/>
                    <a:gd name="T12" fmla="*/ 471488 w 125"/>
                    <a:gd name="T13" fmla="*/ 203322 h 78"/>
                    <a:gd name="T14" fmla="*/ 471488 w 125"/>
                    <a:gd name="T15" fmla="*/ 97896 h 78"/>
                    <a:gd name="T16" fmla="*/ 426225 w 125"/>
                    <a:gd name="T17" fmla="*/ 67774 h 78"/>
                    <a:gd name="T18" fmla="*/ 392278 w 125"/>
                    <a:gd name="T19" fmla="*/ 259801 h 78"/>
                    <a:gd name="T20" fmla="*/ 37719 w 125"/>
                    <a:gd name="T21" fmla="*/ 259801 h 78"/>
                    <a:gd name="T22" fmla="*/ 37719 w 125"/>
                    <a:gd name="T23" fmla="*/ 37652 h 78"/>
                    <a:gd name="T24" fmla="*/ 392278 w 125"/>
                    <a:gd name="T25" fmla="*/ 37652 h 78"/>
                    <a:gd name="T26" fmla="*/ 392278 w 125"/>
                    <a:gd name="T27" fmla="*/ 259801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5"/>
                    <a:gd name="T43" fmla="*/ 0 h 78"/>
                    <a:gd name="T44" fmla="*/ 125 w 125"/>
                    <a:gd name="T45" fmla="*/ 78 h 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chemeClr val="bg1"/>
                </a:solidFill>
                <a:ln w="9525" cmpd="sng">
                  <a:noFill/>
                  <a:bevel/>
                  <a:headEnd/>
                  <a:tailEnd/>
                </a:ln>
              </p:spPr>
              <p:txBody>
                <a:bodyPr lIns="121920" tIns="60960" rIns="121920" bIns="60960"/>
                <a:lstStyle/>
                <a:p>
                  <a:endParaRPr lang="zh-CN" altLang="en-US">
                    <a:latin typeface="微软雅黑" pitchFamily="34" charset="-122"/>
                    <a:ea typeface="微软雅黑" pitchFamily="34" charset="-122"/>
                  </a:endParaRPr>
                </a:p>
              </p:txBody>
            </p:sp>
            <p:sp>
              <p:nvSpPr>
                <p:cNvPr id="17" name="Rectangle 9"/>
                <p:cNvSpPr>
                  <a:spLocks noChangeArrowheads="1"/>
                </p:cNvSpPr>
                <p:nvPr/>
              </p:nvSpPr>
              <p:spPr bwMode="auto">
                <a:xfrm>
                  <a:off x="63500" y="63499"/>
                  <a:ext cx="90488" cy="166688"/>
                </a:xfrm>
                <a:prstGeom prst="rect">
                  <a:avLst/>
                </a:prstGeom>
                <a:solidFill>
                  <a:schemeClr val="bg1"/>
                </a:solidFill>
                <a:ln w="9525">
                  <a:noFill/>
                  <a:bevel/>
                  <a:headEnd/>
                  <a:tailEnd/>
                </a:ln>
              </p:spPr>
              <p:txBody>
                <a:bodyPr lIns="121920" tIns="60960" rIns="121920" bIns="6096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zh-CN" sz="2500">
                    <a:latin typeface="微软雅黑" pitchFamily="34" charset="-122"/>
                    <a:ea typeface="微软雅黑" pitchFamily="34" charset="-122"/>
                    <a:sym typeface="Calibri" pitchFamily="34" charset="0"/>
                  </a:endParaRPr>
                </a:p>
              </p:txBody>
            </p:sp>
            <p:sp>
              <p:nvSpPr>
                <p:cNvPr id="18" name="Rectangle 10"/>
                <p:cNvSpPr>
                  <a:spLocks noChangeArrowheads="1"/>
                </p:cNvSpPr>
                <p:nvPr/>
              </p:nvSpPr>
              <p:spPr bwMode="auto">
                <a:xfrm>
                  <a:off x="169862" y="63499"/>
                  <a:ext cx="85725" cy="166688"/>
                </a:xfrm>
                <a:prstGeom prst="rect">
                  <a:avLst/>
                </a:prstGeom>
                <a:solidFill>
                  <a:schemeClr val="bg1"/>
                </a:solidFill>
                <a:ln w="9525">
                  <a:noFill/>
                  <a:bevel/>
                  <a:headEnd/>
                  <a:tailEnd/>
                </a:ln>
              </p:spPr>
              <p:txBody>
                <a:bodyPr lIns="121920" tIns="60960" rIns="121920" bIns="6096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zh-CN" sz="2500">
                    <a:latin typeface="微软雅黑" pitchFamily="34" charset="-122"/>
                    <a:ea typeface="微软雅黑" pitchFamily="34" charset="-122"/>
                    <a:sym typeface="Calibri" pitchFamily="34" charset="0"/>
                  </a:endParaRPr>
                </a:p>
              </p:txBody>
            </p:sp>
          </p:grpSp>
        </p:grpSp>
        <p:sp>
          <p:nvSpPr>
            <p:cNvPr id="30" name="椭圆 52"/>
            <p:cNvSpPr>
              <a:spLocks noChangeArrowheads="1"/>
            </p:cNvSpPr>
            <p:nvPr/>
          </p:nvSpPr>
          <p:spPr bwMode="auto">
            <a:xfrm>
              <a:off x="6566297" y="3243262"/>
              <a:ext cx="216694" cy="216694"/>
            </a:xfrm>
            <a:prstGeom prst="ellipse">
              <a:avLst/>
            </a:prstGeom>
            <a:solidFill>
              <a:schemeClr val="tx1">
                <a:lumMod val="75000"/>
                <a:lumOff val="25000"/>
                <a:alpha val="69000"/>
              </a:schemeClr>
            </a:solidFill>
            <a:ln>
              <a:noFill/>
            </a:ln>
          </p:spPr>
          <p:txBody>
            <a:bodyPr lIns="68580" tIns="34290" rIns="68580" bIns="34290"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微软雅黑" pitchFamily="34" charset="-122"/>
                <a:ea typeface="微软雅黑" pitchFamily="34" charset="-122"/>
                <a:sym typeface="宋体" pitchFamily="2" charset="-122"/>
              </a:endParaRPr>
            </a:p>
          </p:txBody>
        </p:sp>
      </p:grpSp>
      <p:grpSp>
        <p:nvGrpSpPr>
          <p:cNvPr id="46" name="组合 45"/>
          <p:cNvGrpSpPr/>
          <p:nvPr/>
        </p:nvGrpSpPr>
        <p:grpSpPr>
          <a:xfrm>
            <a:off x="2826848" y="3895558"/>
            <a:ext cx="4346574" cy="898735"/>
            <a:chOff x="2590801" y="3265884"/>
            <a:chExt cx="3265884" cy="673895"/>
          </a:xfrm>
        </p:grpSpPr>
        <p:grpSp>
          <p:nvGrpSpPr>
            <p:cNvPr id="8" name="组合 4"/>
            <p:cNvGrpSpPr>
              <a:grpSpLocks/>
            </p:cNvGrpSpPr>
            <p:nvPr/>
          </p:nvGrpSpPr>
          <p:grpSpPr bwMode="auto">
            <a:xfrm>
              <a:off x="2590801" y="3265884"/>
              <a:ext cx="3050381" cy="566738"/>
              <a:chOff x="0" y="0"/>
              <a:chExt cx="4066973" cy="756000"/>
            </a:xfrm>
          </p:grpSpPr>
          <p:cxnSp>
            <p:nvCxnSpPr>
              <p:cNvPr id="9" name="肘形连接符 160"/>
              <p:cNvCxnSpPr>
                <a:cxnSpLocks noChangeShapeType="1"/>
                <a:stCxn id="10" idx="6"/>
                <a:endCxn id="31" idx="2"/>
              </p:cNvCxnSpPr>
              <p:nvPr/>
            </p:nvCxnSpPr>
            <p:spPr bwMode="auto">
              <a:xfrm>
                <a:off x="756000" y="378000"/>
                <a:ext cx="3310973" cy="376413"/>
              </a:xfrm>
              <a:prstGeom prst="bentConnector3">
                <a:avLst>
                  <a:gd name="adj1" fmla="val 50000"/>
                </a:avLst>
              </a:prstGeom>
              <a:noFill/>
              <a:ln w="12700">
                <a:solidFill>
                  <a:srgbClr val="9A2222"/>
                </a:solidFill>
                <a:bevel/>
                <a:headEnd/>
                <a:tailEnd/>
              </a:ln>
              <a:extLst>
                <a:ext uri="{909E8E84-426E-40DD-AFC4-6F175D3DCCD1}">
                  <a14:hiddenFill xmlns:a14="http://schemas.microsoft.com/office/drawing/2010/main">
                    <a:noFill/>
                  </a14:hiddenFill>
                </a:ext>
              </a:extLst>
            </p:spPr>
          </p:cxnSp>
          <p:sp>
            <p:nvSpPr>
              <p:cNvPr id="10" name="椭圆 140"/>
              <p:cNvSpPr>
                <a:spLocks noChangeArrowheads="1"/>
              </p:cNvSpPr>
              <p:nvPr/>
            </p:nvSpPr>
            <p:spPr bwMode="auto">
              <a:xfrm>
                <a:off x="0" y="0"/>
                <a:ext cx="756000" cy="756000"/>
              </a:xfrm>
              <a:prstGeom prst="ellipse">
                <a:avLst/>
              </a:prstGeom>
              <a:solidFill>
                <a:srgbClr val="7B1B1B"/>
              </a:solidFill>
              <a:ln w="12700">
                <a:solidFill>
                  <a:srgbClr val="42719B"/>
                </a:solid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微软雅黑" pitchFamily="34" charset="-122"/>
                  <a:ea typeface="微软雅黑" pitchFamily="34" charset="-122"/>
                  <a:sym typeface="宋体" pitchFamily="2" charset="-122"/>
                </a:endParaRPr>
              </a:p>
            </p:txBody>
          </p:sp>
          <p:sp>
            <p:nvSpPr>
              <p:cNvPr id="11" name="Freeform 277"/>
              <p:cNvSpPr>
                <a:spLocks noEditPoints="1" noChangeArrowheads="1"/>
              </p:cNvSpPr>
              <p:nvPr/>
            </p:nvSpPr>
            <p:spPr bwMode="auto">
              <a:xfrm>
                <a:off x="190444" y="121807"/>
                <a:ext cx="383972" cy="455826"/>
              </a:xfrm>
              <a:custGeom>
                <a:avLst/>
                <a:gdLst>
                  <a:gd name="T0" fmla="*/ 330643 w 72"/>
                  <a:gd name="T1" fmla="*/ 174910 h 86"/>
                  <a:gd name="T2" fmla="*/ 303978 w 72"/>
                  <a:gd name="T3" fmla="*/ 174910 h 86"/>
                  <a:gd name="T4" fmla="*/ 303978 w 72"/>
                  <a:gd name="T5" fmla="*/ 100706 h 86"/>
                  <a:gd name="T6" fmla="*/ 202652 w 72"/>
                  <a:gd name="T7" fmla="*/ 0 h 86"/>
                  <a:gd name="T8" fmla="*/ 181320 w 72"/>
                  <a:gd name="T9" fmla="*/ 0 h 86"/>
                  <a:gd name="T10" fmla="*/ 79994 w 72"/>
                  <a:gd name="T11" fmla="*/ 100706 h 86"/>
                  <a:gd name="T12" fmla="*/ 79994 w 72"/>
                  <a:gd name="T13" fmla="*/ 174910 h 86"/>
                  <a:gd name="T14" fmla="*/ 53329 w 72"/>
                  <a:gd name="T15" fmla="*/ 174910 h 86"/>
                  <a:gd name="T16" fmla="*/ 0 w 72"/>
                  <a:gd name="T17" fmla="*/ 227913 h 86"/>
                  <a:gd name="T18" fmla="*/ 0 w 72"/>
                  <a:gd name="T19" fmla="*/ 402823 h 86"/>
                  <a:gd name="T20" fmla="*/ 53329 w 72"/>
                  <a:gd name="T21" fmla="*/ 455826 h 86"/>
                  <a:gd name="T22" fmla="*/ 330643 w 72"/>
                  <a:gd name="T23" fmla="*/ 455826 h 86"/>
                  <a:gd name="T24" fmla="*/ 383972 w 72"/>
                  <a:gd name="T25" fmla="*/ 402823 h 86"/>
                  <a:gd name="T26" fmla="*/ 383972 w 72"/>
                  <a:gd name="T27" fmla="*/ 227913 h 86"/>
                  <a:gd name="T28" fmla="*/ 330643 w 72"/>
                  <a:gd name="T29" fmla="*/ 174910 h 86"/>
                  <a:gd name="T30" fmla="*/ 223984 w 72"/>
                  <a:gd name="T31" fmla="*/ 413424 h 86"/>
                  <a:gd name="T32" fmla="*/ 165321 w 72"/>
                  <a:gd name="T33" fmla="*/ 413424 h 86"/>
                  <a:gd name="T34" fmla="*/ 170654 w 72"/>
                  <a:gd name="T35" fmla="*/ 339219 h 86"/>
                  <a:gd name="T36" fmla="*/ 154655 w 72"/>
                  <a:gd name="T37" fmla="*/ 307418 h 86"/>
                  <a:gd name="T38" fmla="*/ 191986 w 72"/>
                  <a:gd name="T39" fmla="*/ 270315 h 86"/>
                  <a:gd name="T40" fmla="*/ 229317 w 72"/>
                  <a:gd name="T41" fmla="*/ 307418 h 86"/>
                  <a:gd name="T42" fmla="*/ 213318 w 72"/>
                  <a:gd name="T43" fmla="*/ 339219 h 86"/>
                  <a:gd name="T44" fmla="*/ 223984 w 72"/>
                  <a:gd name="T45" fmla="*/ 413424 h 86"/>
                  <a:gd name="T46" fmla="*/ 266647 w 72"/>
                  <a:gd name="T47" fmla="*/ 174910 h 86"/>
                  <a:gd name="T48" fmla="*/ 117325 w 72"/>
                  <a:gd name="T49" fmla="*/ 174910 h 86"/>
                  <a:gd name="T50" fmla="*/ 117325 w 72"/>
                  <a:gd name="T51" fmla="*/ 100706 h 86"/>
                  <a:gd name="T52" fmla="*/ 181320 w 72"/>
                  <a:gd name="T53" fmla="*/ 37102 h 86"/>
                  <a:gd name="T54" fmla="*/ 202652 w 72"/>
                  <a:gd name="T55" fmla="*/ 37102 h 86"/>
                  <a:gd name="T56" fmla="*/ 266647 w 72"/>
                  <a:gd name="T57" fmla="*/ 100706 h 86"/>
                  <a:gd name="T58" fmla="*/ 266647 w 72"/>
                  <a:gd name="T59" fmla="*/ 174910 h 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86"/>
                  <a:gd name="T92" fmla="*/ 72 w 72"/>
                  <a:gd name="T93" fmla="*/ 86 h 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w="9525" cmpd="sng">
                <a:solidFill>
                  <a:srgbClr val="000000"/>
                </a:solidFill>
                <a:bevel/>
                <a:headEnd/>
                <a:tailEnd/>
              </a:ln>
            </p:spPr>
            <p:txBody>
              <a:bodyPr lIns="121920" tIns="60960" rIns="121920" bIns="60960"/>
              <a:lstStyle/>
              <a:p>
                <a:endParaRPr lang="zh-CN" altLang="en-US">
                  <a:latin typeface="微软雅黑" pitchFamily="34" charset="-122"/>
                  <a:ea typeface="微软雅黑" pitchFamily="34" charset="-122"/>
                </a:endParaRPr>
              </a:p>
            </p:txBody>
          </p:sp>
        </p:grpSp>
        <p:sp>
          <p:nvSpPr>
            <p:cNvPr id="31" name="椭圆 53"/>
            <p:cNvSpPr>
              <a:spLocks noChangeArrowheads="1"/>
            </p:cNvSpPr>
            <p:nvPr/>
          </p:nvSpPr>
          <p:spPr bwMode="auto">
            <a:xfrm>
              <a:off x="5641182" y="3723085"/>
              <a:ext cx="215503" cy="216694"/>
            </a:xfrm>
            <a:prstGeom prst="ellipse">
              <a:avLst/>
            </a:prstGeom>
            <a:solidFill>
              <a:srgbClr val="7B1B1B">
                <a:alpha val="69000"/>
              </a:srgbClr>
            </a:solidFill>
            <a:ln>
              <a:noFill/>
            </a:ln>
          </p:spPr>
          <p:txBody>
            <a:bodyPr lIns="68580" tIns="34290" rIns="68580" bIns="34290"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微软雅黑" pitchFamily="34" charset="-122"/>
                <a:ea typeface="微软雅黑" pitchFamily="34" charset="-122"/>
                <a:sym typeface="宋体" pitchFamily="2" charset="-122"/>
              </a:endParaRPr>
            </a:p>
          </p:txBody>
        </p:sp>
      </p:grpSp>
      <p:grpSp>
        <p:nvGrpSpPr>
          <p:cNvPr id="45" name="组合 44"/>
          <p:cNvGrpSpPr/>
          <p:nvPr/>
        </p:nvGrpSpPr>
        <p:grpSpPr>
          <a:xfrm>
            <a:off x="2821270" y="4806890"/>
            <a:ext cx="2738201" cy="755826"/>
            <a:chOff x="2590800" y="3969543"/>
            <a:chExt cx="2057401" cy="566738"/>
          </a:xfrm>
        </p:grpSpPr>
        <p:grpSp>
          <p:nvGrpSpPr>
            <p:cNvPr id="19" name="组合 3"/>
            <p:cNvGrpSpPr>
              <a:grpSpLocks/>
            </p:cNvGrpSpPr>
            <p:nvPr/>
          </p:nvGrpSpPr>
          <p:grpSpPr bwMode="auto">
            <a:xfrm>
              <a:off x="2590800" y="3969543"/>
              <a:ext cx="1840706" cy="566738"/>
              <a:chOff x="0" y="0"/>
              <a:chExt cx="2455131" cy="756000"/>
            </a:xfrm>
          </p:grpSpPr>
          <p:sp>
            <p:nvSpPr>
              <p:cNvPr id="20" name="直接连接符 68"/>
              <p:cNvSpPr>
                <a:spLocks noChangeShapeType="1"/>
              </p:cNvSpPr>
              <p:nvPr/>
            </p:nvSpPr>
            <p:spPr bwMode="auto">
              <a:xfrm flipH="1">
                <a:off x="412977" y="378001"/>
                <a:ext cx="2042154" cy="1"/>
              </a:xfrm>
              <a:prstGeom prst="line">
                <a:avLst/>
              </a:prstGeom>
              <a:noFill/>
              <a:ln w="12700">
                <a:solidFill>
                  <a:schemeClr val="tx1">
                    <a:lumMod val="75000"/>
                    <a:lumOff val="25000"/>
                  </a:schemeClr>
                </a:solidFill>
                <a:bevel/>
                <a:headEnd/>
                <a:tailEnd/>
              </a:ln>
              <a:extLst>
                <a:ext uri="{909E8E84-426E-40DD-AFC4-6F175D3DCCD1}">
                  <a14:hiddenFill xmlns:a14="http://schemas.microsoft.com/office/drawing/2010/main">
                    <a:noFill/>
                  </a14:hiddenFill>
                </a:ext>
              </a:extLst>
            </p:spPr>
            <p:txBody>
              <a:bodyPr/>
              <a:lstStyle/>
              <a:p>
                <a:endParaRPr lang="zh-CN" altLang="en-US">
                  <a:latin typeface="微软雅黑" pitchFamily="34" charset="-122"/>
                  <a:ea typeface="微软雅黑" pitchFamily="34" charset="-122"/>
                </a:endParaRPr>
              </a:p>
            </p:txBody>
          </p:sp>
          <p:sp>
            <p:nvSpPr>
              <p:cNvPr id="21" name="椭圆 85"/>
              <p:cNvSpPr>
                <a:spLocks noChangeArrowheads="1"/>
              </p:cNvSpPr>
              <p:nvPr/>
            </p:nvSpPr>
            <p:spPr bwMode="auto">
              <a:xfrm>
                <a:off x="0" y="0"/>
                <a:ext cx="756000" cy="756000"/>
              </a:xfrm>
              <a:prstGeom prst="ellipse">
                <a:avLst/>
              </a:prstGeom>
              <a:solidFill>
                <a:schemeClr val="tx1">
                  <a:lumMod val="75000"/>
                  <a:lumOff val="25000"/>
                </a:scheme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微软雅黑" pitchFamily="34" charset="-122"/>
                  <a:ea typeface="微软雅黑" pitchFamily="34" charset="-122"/>
                  <a:sym typeface="宋体" pitchFamily="2" charset="-122"/>
                </a:endParaRPr>
              </a:p>
            </p:txBody>
          </p:sp>
          <p:grpSp>
            <p:nvGrpSpPr>
              <p:cNvPr id="22" name="Group 9"/>
              <p:cNvGrpSpPr>
                <a:grpSpLocks/>
              </p:cNvGrpSpPr>
              <p:nvPr/>
            </p:nvGrpSpPr>
            <p:grpSpPr bwMode="auto">
              <a:xfrm>
                <a:off x="124976" y="198348"/>
                <a:ext cx="516045" cy="382660"/>
                <a:chOff x="0" y="0"/>
                <a:chExt cx="374651" cy="277813"/>
              </a:xfrm>
            </p:grpSpPr>
            <p:sp>
              <p:nvSpPr>
                <p:cNvPr id="23" name="Freeform 17"/>
                <p:cNvSpPr>
                  <a:spLocks noChangeArrowheads="1"/>
                </p:cNvSpPr>
                <p:nvPr/>
              </p:nvSpPr>
              <p:spPr bwMode="auto">
                <a:xfrm>
                  <a:off x="141288" y="66675"/>
                  <a:ext cx="233363" cy="211138"/>
                </a:xfrm>
                <a:custGeom>
                  <a:avLst/>
                  <a:gdLst>
                    <a:gd name="T0" fmla="*/ 233363 w 89"/>
                    <a:gd name="T1" fmla="*/ 86019 h 81"/>
                    <a:gd name="T2" fmla="*/ 112748 w 89"/>
                    <a:gd name="T3" fmla="*/ 0 h 81"/>
                    <a:gd name="T4" fmla="*/ 104882 w 89"/>
                    <a:gd name="T5" fmla="*/ 2607 h 81"/>
                    <a:gd name="T6" fmla="*/ 112748 w 89"/>
                    <a:gd name="T7" fmla="*/ 28673 h 81"/>
                    <a:gd name="T8" fmla="*/ 0 w 89"/>
                    <a:gd name="T9" fmla="*/ 114692 h 81"/>
                    <a:gd name="T10" fmla="*/ 0 w 89"/>
                    <a:gd name="T11" fmla="*/ 114692 h 81"/>
                    <a:gd name="T12" fmla="*/ 104882 w 89"/>
                    <a:gd name="T13" fmla="*/ 169432 h 81"/>
                    <a:gd name="T14" fmla="*/ 194032 w 89"/>
                    <a:gd name="T15" fmla="*/ 211138 h 81"/>
                    <a:gd name="T16" fmla="*/ 167812 w 89"/>
                    <a:gd name="T17" fmla="*/ 161612 h 81"/>
                    <a:gd name="T18" fmla="*/ 233363 w 89"/>
                    <a:gd name="T19" fmla="*/ 86019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81"/>
                    <a:gd name="T32" fmla="*/ 89 w 89"/>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sp>
              <p:nvSpPr>
                <p:cNvPr id="24" name="Freeform 18"/>
                <p:cNvSpPr>
                  <a:spLocks noChangeArrowheads="1"/>
                </p:cNvSpPr>
                <p:nvPr/>
              </p:nvSpPr>
              <p:spPr bwMode="auto">
                <a:xfrm>
                  <a:off x="0" y="0"/>
                  <a:ext cx="241300" cy="209550"/>
                </a:xfrm>
                <a:custGeom>
                  <a:avLst/>
                  <a:gdLst>
                    <a:gd name="T0" fmla="*/ 233432 w 92"/>
                    <a:gd name="T1" fmla="*/ 55007 h 80"/>
                    <a:gd name="T2" fmla="*/ 120650 w 92"/>
                    <a:gd name="T3" fmla="*/ 0 h 80"/>
                    <a:gd name="T4" fmla="*/ 0 w 92"/>
                    <a:gd name="T5" fmla="*/ 83820 h 80"/>
                    <a:gd name="T6" fmla="*/ 65571 w 92"/>
                    <a:gd name="T7" fmla="*/ 159782 h 80"/>
                    <a:gd name="T8" fmla="*/ 36720 w 92"/>
                    <a:gd name="T9" fmla="*/ 209550 h 80"/>
                    <a:gd name="T10" fmla="*/ 125896 w 92"/>
                    <a:gd name="T11" fmla="*/ 170259 h 80"/>
                    <a:gd name="T12" fmla="*/ 128518 w 92"/>
                    <a:gd name="T13" fmla="*/ 167640 h 80"/>
                    <a:gd name="T14" fmla="*/ 241300 w 92"/>
                    <a:gd name="T15" fmla="*/ 83820 h 80"/>
                    <a:gd name="T16" fmla="*/ 233432 w 92"/>
                    <a:gd name="T17" fmla="*/ 55007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80"/>
                    <a:gd name="T29" fmla="*/ 92 w 92"/>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grpSp>
        </p:grpSp>
        <p:sp>
          <p:nvSpPr>
            <p:cNvPr id="32" name="椭圆 54"/>
            <p:cNvSpPr>
              <a:spLocks noChangeArrowheads="1"/>
            </p:cNvSpPr>
            <p:nvPr/>
          </p:nvSpPr>
          <p:spPr bwMode="auto">
            <a:xfrm>
              <a:off x="4431507" y="4148137"/>
              <a:ext cx="216694" cy="216694"/>
            </a:xfrm>
            <a:prstGeom prst="ellipse">
              <a:avLst/>
            </a:prstGeom>
            <a:solidFill>
              <a:schemeClr val="tx1">
                <a:lumMod val="75000"/>
                <a:lumOff val="25000"/>
                <a:alpha val="69000"/>
              </a:schemeClr>
            </a:solidFill>
            <a:ln>
              <a:noFill/>
            </a:ln>
          </p:spPr>
          <p:txBody>
            <a:bodyPr lIns="68580" tIns="34290" rIns="68580" bIns="34290"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微软雅黑" pitchFamily="34" charset="-122"/>
                <a:ea typeface="微软雅黑" pitchFamily="34" charset="-122"/>
                <a:sym typeface="宋体" pitchFamily="2" charset="-122"/>
              </a:endParaRPr>
            </a:p>
          </p:txBody>
        </p:sp>
      </p:grpSp>
      <p:sp>
        <p:nvSpPr>
          <p:cNvPr id="34" name="矩形 93"/>
          <p:cNvSpPr>
            <a:spLocks noChangeArrowheads="1"/>
          </p:cNvSpPr>
          <p:nvPr/>
        </p:nvSpPr>
        <p:spPr bwMode="auto">
          <a:xfrm>
            <a:off x="1537258" y="2074263"/>
            <a:ext cx="116440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r>
              <a:rPr lang="zh-CN" altLang="en-US" sz="2000" dirty="0">
                <a:latin typeface="微软雅黑" pitchFamily="34" charset="-122"/>
                <a:ea typeface="微软雅黑" pitchFamily="34" charset="-122"/>
                <a:sym typeface="方正兰亭黑_GBK" pitchFamily="2" charset="-122"/>
              </a:rPr>
              <a:t>广告宣传</a:t>
            </a:r>
            <a:endParaRPr lang="en-US" altLang="zh-CN" sz="2000" dirty="0">
              <a:latin typeface="微软雅黑" pitchFamily="34" charset="-122"/>
              <a:ea typeface="微软雅黑" pitchFamily="34" charset="-122"/>
              <a:sym typeface="方正兰亭黑_GBK" pitchFamily="2" charset="-122"/>
            </a:endParaRPr>
          </a:p>
        </p:txBody>
      </p:sp>
      <p:sp>
        <p:nvSpPr>
          <p:cNvPr id="36" name="矩形 41"/>
          <p:cNvSpPr>
            <a:spLocks noChangeArrowheads="1"/>
          </p:cNvSpPr>
          <p:nvPr/>
        </p:nvSpPr>
        <p:spPr bwMode="auto">
          <a:xfrm>
            <a:off x="1537260" y="3003165"/>
            <a:ext cx="116440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r>
              <a:rPr lang="zh-CN" altLang="en-US" sz="2000" dirty="0">
                <a:latin typeface="微软雅黑" pitchFamily="34" charset="-122"/>
                <a:ea typeface="微软雅黑" pitchFamily="34" charset="-122"/>
                <a:sym typeface="方正兰亭黑_GBK" pitchFamily="2" charset="-122"/>
              </a:rPr>
              <a:t>促销方案</a:t>
            </a:r>
            <a:endParaRPr lang="en-US" altLang="zh-CN" sz="2000" dirty="0">
              <a:latin typeface="微软雅黑" pitchFamily="34" charset="-122"/>
              <a:ea typeface="微软雅黑" pitchFamily="34" charset="-122"/>
              <a:sym typeface="方正兰亭黑_GBK" pitchFamily="2" charset="-122"/>
            </a:endParaRPr>
          </a:p>
        </p:txBody>
      </p:sp>
      <p:sp>
        <p:nvSpPr>
          <p:cNvPr id="38" name="矩形 44"/>
          <p:cNvSpPr>
            <a:spLocks noChangeArrowheads="1"/>
          </p:cNvSpPr>
          <p:nvPr/>
        </p:nvSpPr>
        <p:spPr bwMode="auto">
          <a:xfrm>
            <a:off x="1537258" y="3947954"/>
            <a:ext cx="1164408"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r>
              <a:rPr lang="zh-CN" altLang="en-US" sz="2000" dirty="0">
                <a:latin typeface="微软雅黑" pitchFamily="34" charset="-122"/>
                <a:ea typeface="微软雅黑" pitchFamily="34" charset="-122"/>
                <a:sym typeface="方正兰亭黑_GBK" pitchFamily="2" charset="-122"/>
              </a:rPr>
              <a:t>事件营销</a:t>
            </a:r>
            <a:endParaRPr lang="en-US" altLang="zh-CN" sz="2000" dirty="0">
              <a:latin typeface="微软雅黑" pitchFamily="34" charset="-122"/>
              <a:ea typeface="微软雅黑" pitchFamily="34" charset="-122"/>
              <a:sym typeface="方正兰亭黑_GBK" pitchFamily="2" charset="-122"/>
            </a:endParaRPr>
          </a:p>
        </p:txBody>
      </p:sp>
      <p:sp>
        <p:nvSpPr>
          <p:cNvPr id="40" name="矩形 47"/>
          <p:cNvSpPr>
            <a:spLocks noChangeArrowheads="1"/>
          </p:cNvSpPr>
          <p:nvPr/>
        </p:nvSpPr>
        <p:spPr bwMode="auto">
          <a:xfrm>
            <a:off x="1537260" y="4873664"/>
            <a:ext cx="116440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r>
              <a:rPr lang="zh-CN" altLang="en-US" sz="2000" dirty="0">
                <a:latin typeface="微软雅黑" pitchFamily="34" charset="-122"/>
                <a:ea typeface="微软雅黑" pitchFamily="34" charset="-122"/>
                <a:sym typeface="方正兰亭黑_GBK" pitchFamily="2" charset="-122"/>
              </a:rPr>
              <a:t>商业合作</a:t>
            </a:r>
            <a:endParaRPr lang="en-US" altLang="zh-CN" sz="2000" dirty="0">
              <a:latin typeface="微软雅黑" pitchFamily="34" charset="-122"/>
              <a:ea typeface="微软雅黑" pitchFamily="34" charset="-122"/>
              <a:sym typeface="方正兰亭黑_GBK" pitchFamily="2" charset="-122"/>
            </a:endParaRPr>
          </a:p>
        </p:txBody>
      </p:sp>
      <p:sp>
        <p:nvSpPr>
          <p:cNvPr id="53" name="TextBox 52"/>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产品推广</a:t>
            </a:r>
          </a:p>
        </p:txBody>
      </p:sp>
      <p:sp>
        <p:nvSpPr>
          <p:cNvPr id="42" name="文本框 41">
            <a:extLst>
              <a:ext uri="{FF2B5EF4-FFF2-40B4-BE49-F238E27FC236}">
                <a16:creationId xmlns:a16="http://schemas.microsoft.com/office/drawing/2014/main" id="{47B74CC6-E3B7-43EE-9B0C-32C4C8BF88F7}"/>
              </a:ext>
            </a:extLst>
          </p:cNvPr>
          <p:cNvSpPr txBox="1"/>
          <p:nvPr/>
        </p:nvSpPr>
        <p:spPr>
          <a:xfrm>
            <a:off x="1537258" y="899227"/>
            <a:ext cx="7366557" cy="523220"/>
          </a:xfrm>
          <a:prstGeom prst="rect">
            <a:avLst/>
          </a:prstGeom>
          <a:noFill/>
        </p:spPr>
        <p:txBody>
          <a:bodyPr wrap="square" rtlCol="0">
            <a:spAutoFit/>
          </a:bodyPr>
          <a:lstStyle/>
          <a:p>
            <a:r>
              <a:rPr lang="zh-CN" altLang="en-US" sz="2800" dirty="0">
                <a:solidFill>
                  <a:schemeClr val="bg1"/>
                </a:solidFill>
              </a:rPr>
              <a:t>不同的推广方式结合使用，推广效果更佳！</a:t>
            </a:r>
          </a:p>
        </p:txBody>
      </p:sp>
      <p:sp>
        <p:nvSpPr>
          <p:cNvPr id="43" name="文本框 42">
            <a:extLst>
              <a:ext uri="{FF2B5EF4-FFF2-40B4-BE49-F238E27FC236}">
                <a16:creationId xmlns:a16="http://schemas.microsoft.com/office/drawing/2014/main" id="{112B6911-1C96-4456-AB5B-368B2033A204}"/>
              </a:ext>
            </a:extLst>
          </p:cNvPr>
          <p:cNvSpPr txBox="1"/>
          <p:nvPr/>
        </p:nvSpPr>
        <p:spPr>
          <a:xfrm>
            <a:off x="2979551" y="188944"/>
            <a:ext cx="6001554" cy="461665"/>
          </a:xfrm>
          <a:prstGeom prst="rect">
            <a:avLst/>
          </a:prstGeom>
          <a:noFill/>
        </p:spPr>
        <p:txBody>
          <a:bodyPr wrap="square" rtlCol="0">
            <a:spAutoFit/>
          </a:bodyPr>
          <a:lstStyle/>
          <a:p>
            <a:r>
              <a:rPr lang="zh-CN" altLang="zh-CN" kern="100" dirty="0">
                <a:solidFill>
                  <a:schemeClr val="bg1"/>
                </a:solidFill>
                <a:effectLst/>
                <a:ea typeface="宋体" panose="02010600030101010101" pitchFamily="2" charset="-122"/>
                <a:cs typeface="宋体" panose="02010600030101010101" pitchFamily="2" charset="-122"/>
              </a:rPr>
              <a:t>追星计划，</a:t>
            </a:r>
            <a:r>
              <a:rPr lang="zh-CN" altLang="zh-CN" kern="1800" dirty="0">
                <a:solidFill>
                  <a:schemeClr val="bg1"/>
                </a:solidFill>
                <a:effectLst/>
                <a:ea typeface="宋体" panose="02010600030101010101" pitchFamily="2" charset="-122"/>
                <a:cs typeface="宋体" panose="02010600030101010101" pitchFamily="2" charset="-122"/>
              </a:rPr>
              <a:t>为年轻人打造的专属骑行艺术！</a:t>
            </a:r>
            <a:endParaRPr lang="zh-CN" altLang="en-US" sz="3200" dirty="0">
              <a:solidFill>
                <a:schemeClr val="bg1"/>
              </a:solidFill>
            </a:endParaRPr>
          </a:p>
        </p:txBody>
      </p:sp>
      <p:sp>
        <p:nvSpPr>
          <p:cNvPr id="44" name="文本框 43">
            <a:extLst>
              <a:ext uri="{FF2B5EF4-FFF2-40B4-BE49-F238E27FC236}">
                <a16:creationId xmlns:a16="http://schemas.microsoft.com/office/drawing/2014/main" id="{F2A587F8-4B33-4BE6-A933-94FE2ECA70B4}"/>
              </a:ext>
            </a:extLst>
          </p:cNvPr>
          <p:cNvSpPr txBox="1"/>
          <p:nvPr/>
        </p:nvSpPr>
        <p:spPr>
          <a:xfrm>
            <a:off x="6396939" y="2496058"/>
            <a:ext cx="4018620" cy="461665"/>
          </a:xfrm>
          <a:prstGeom prst="rect">
            <a:avLst/>
          </a:prstGeom>
          <a:noFill/>
        </p:spPr>
        <p:txBody>
          <a:bodyPr wrap="square" rtlCol="0">
            <a:spAutoFit/>
          </a:bodyPr>
          <a:lstStyle/>
          <a:p>
            <a:r>
              <a:rPr lang="zh-CN" altLang="en-US" dirty="0">
                <a:solidFill>
                  <a:schemeClr val="bg1"/>
                </a:solidFill>
              </a:rPr>
              <a:t>直接输出品牌产品内容</a:t>
            </a:r>
          </a:p>
        </p:txBody>
      </p:sp>
      <p:sp>
        <p:nvSpPr>
          <p:cNvPr id="54" name="文本框 53">
            <a:extLst>
              <a:ext uri="{FF2B5EF4-FFF2-40B4-BE49-F238E27FC236}">
                <a16:creationId xmlns:a16="http://schemas.microsoft.com/office/drawing/2014/main" id="{BA43D17A-0604-46DE-8013-FCC9E18E8648}"/>
              </a:ext>
            </a:extLst>
          </p:cNvPr>
          <p:cNvSpPr txBox="1"/>
          <p:nvPr/>
        </p:nvSpPr>
        <p:spPr>
          <a:xfrm>
            <a:off x="6140509" y="3581718"/>
            <a:ext cx="2321362" cy="461665"/>
          </a:xfrm>
          <a:prstGeom prst="rect">
            <a:avLst/>
          </a:prstGeom>
          <a:noFill/>
        </p:spPr>
        <p:txBody>
          <a:bodyPr wrap="square" rtlCol="0">
            <a:spAutoFit/>
          </a:bodyPr>
          <a:lstStyle/>
          <a:p>
            <a:r>
              <a:rPr lang="zh-CN" altLang="en-US" dirty="0">
                <a:solidFill>
                  <a:schemeClr val="bg1"/>
                </a:solidFill>
              </a:rPr>
              <a:t>吸引消费者</a:t>
            </a:r>
          </a:p>
        </p:txBody>
      </p:sp>
      <p:sp>
        <p:nvSpPr>
          <p:cNvPr id="55" name="文本框 54">
            <a:extLst>
              <a:ext uri="{FF2B5EF4-FFF2-40B4-BE49-F238E27FC236}">
                <a16:creationId xmlns:a16="http://schemas.microsoft.com/office/drawing/2014/main" id="{95F668AC-3D6A-4436-819A-CD2442371F70}"/>
              </a:ext>
            </a:extLst>
          </p:cNvPr>
          <p:cNvSpPr txBox="1"/>
          <p:nvPr/>
        </p:nvSpPr>
        <p:spPr>
          <a:xfrm>
            <a:off x="5175631" y="4121132"/>
            <a:ext cx="2101252" cy="461665"/>
          </a:xfrm>
          <a:prstGeom prst="rect">
            <a:avLst/>
          </a:prstGeom>
          <a:noFill/>
        </p:spPr>
        <p:txBody>
          <a:bodyPr wrap="square" rtlCol="0">
            <a:spAutoFit/>
          </a:bodyPr>
          <a:lstStyle/>
          <a:p>
            <a:r>
              <a:rPr lang="zh-CN" altLang="en-US" dirty="0">
                <a:solidFill>
                  <a:schemeClr val="bg1"/>
                </a:solidFill>
              </a:rPr>
              <a:t>引起大众兴趣</a:t>
            </a:r>
          </a:p>
        </p:txBody>
      </p:sp>
      <p:sp>
        <p:nvSpPr>
          <p:cNvPr id="58" name="文本框 57">
            <a:extLst>
              <a:ext uri="{FF2B5EF4-FFF2-40B4-BE49-F238E27FC236}">
                <a16:creationId xmlns:a16="http://schemas.microsoft.com/office/drawing/2014/main" id="{8D4E3624-D97C-4785-932F-C7DB0F46FE4A}"/>
              </a:ext>
            </a:extLst>
          </p:cNvPr>
          <p:cNvSpPr txBox="1"/>
          <p:nvPr/>
        </p:nvSpPr>
        <p:spPr>
          <a:xfrm>
            <a:off x="3545689" y="4723138"/>
            <a:ext cx="2143427" cy="461665"/>
          </a:xfrm>
          <a:prstGeom prst="rect">
            <a:avLst/>
          </a:prstGeom>
          <a:noFill/>
        </p:spPr>
        <p:txBody>
          <a:bodyPr wrap="square" rtlCol="0">
            <a:spAutoFit/>
          </a:bodyPr>
          <a:lstStyle/>
          <a:p>
            <a:r>
              <a:rPr lang="zh-CN" altLang="en-US" dirty="0">
                <a:solidFill>
                  <a:schemeClr val="bg1"/>
                </a:solidFill>
              </a:rPr>
              <a:t>合作共赢</a:t>
            </a:r>
          </a:p>
        </p:txBody>
      </p:sp>
    </p:spTree>
    <p:extLst>
      <p:ext uri="{BB962C8B-B14F-4D97-AF65-F5344CB8AC3E}">
        <p14:creationId xmlns:p14="http://schemas.microsoft.com/office/powerpoint/2010/main" val="2802763909"/>
      </p:ext>
    </p:extLst>
  </p:cSld>
  <p:clrMapOvr>
    <a:masterClrMapping/>
  </p:clrMapOvr>
  <mc:AlternateContent xmlns:mc="http://schemas.openxmlformats.org/markup-compatibility/2006">
    <mc:Choice xmlns:p14="http://schemas.microsoft.com/office/powerpoint/2010/main" Requires="p14">
      <p:transition spd="slow" p14:dur="1600" advClick="0" advTm="1000">
        <p:blinds dir="vert"/>
      </p:transition>
    </mc:Choice>
    <mc:Fallback>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3"/>
                                        </p:tgtEl>
                                      </p:cBhvr>
                                    </p:animEffect>
                                    <p:animScale>
                                      <p:cBhvr>
                                        <p:cTn id="7" dur="250" autoRev="1" fill="hold"/>
                                        <p:tgtEl>
                                          <p:spTgt spid="53"/>
                                        </p:tgtEl>
                                      </p:cBhvr>
                                      <p:by x="105000" y="105000"/>
                                    </p:animScale>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250"/>
                                        <p:tgtEl>
                                          <p:spTgt spid="28"/>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250"/>
                                        <p:tgtEl>
                                          <p:spTgt spid="27"/>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250"/>
                                        <p:tgtEl>
                                          <p:spTgt spid="26"/>
                                        </p:tgtEl>
                                      </p:cBhvr>
                                    </p:animEffect>
                                  </p:childTnLst>
                                </p:cTn>
                              </p:par>
                            </p:childTnLst>
                          </p:cTn>
                        </p:par>
                        <p:par>
                          <p:cTn id="20" fill="hold">
                            <p:stCondLst>
                              <p:cond delay="1250"/>
                            </p:stCondLst>
                            <p:childTnLst>
                              <p:par>
                                <p:cTn id="21" presetID="22" presetClass="entr" presetSubtype="8"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250"/>
                                        <p:tgtEl>
                                          <p:spTgt spid="25"/>
                                        </p:tgtEl>
                                      </p:cBhvr>
                                    </p:animEffect>
                                  </p:childTnLst>
                                </p:cTn>
                              </p:par>
                            </p:childTnLst>
                          </p:cTn>
                        </p:par>
                        <p:par>
                          <p:cTn id="24" fill="hold">
                            <p:stCondLst>
                              <p:cond delay="1500"/>
                            </p:stCondLst>
                            <p:childTnLst>
                              <p:par>
                                <p:cTn id="25" presetID="47"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anim calcmode="lin" valueType="num">
                                      <p:cBhvr>
                                        <p:cTn id="28" dur="500" fill="hold"/>
                                        <p:tgtEl>
                                          <p:spTgt spid="45"/>
                                        </p:tgtEl>
                                        <p:attrNameLst>
                                          <p:attrName>ppt_x</p:attrName>
                                        </p:attrNameLst>
                                      </p:cBhvr>
                                      <p:tavLst>
                                        <p:tav tm="0">
                                          <p:val>
                                            <p:strVal val="#ppt_x"/>
                                          </p:val>
                                        </p:tav>
                                        <p:tav tm="100000">
                                          <p:val>
                                            <p:strVal val="#ppt_x"/>
                                          </p:val>
                                        </p:tav>
                                      </p:tavLst>
                                    </p:anim>
                                    <p:anim calcmode="lin" valueType="num">
                                      <p:cBhvr>
                                        <p:cTn id="29" dur="500" fill="hold"/>
                                        <p:tgtEl>
                                          <p:spTgt spid="45"/>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7" presetClass="entr" presetSubtype="0"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anim calcmode="lin" valueType="num">
                                      <p:cBhvr>
                                        <p:cTn id="34" dur="500" fill="hold"/>
                                        <p:tgtEl>
                                          <p:spTgt spid="46"/>
                                        </p:tgtEl>
                                        <p:attrNameLst>
                                          <p:attrName>ppt_x</p:attrName>
                                        </p:attrNameLst>
                                      </p:cBhvr>
                                      <p:tavLst>
                                        <p:tav tm="0">
                                          <p:val>
                                            <p:strVal val="#ppt_x"/>
                                          </p:val>
                                        </p:tav>
                                        <p:tav tm="100000">
                                          <p:val>
                                            <p:strVal val="#ppt_x"/>
                                          </p:val>
                                        </p:tav>
                                      </p:tavLst>
                                    </p:anim>
                                    <p:anim calcmode="lin" valueType="num">
                                      <p:cBhvr>
                                        <p:cTn id="35" dur="500" fill="hold"/>
                                        <p:tgtEl>
                                          <p:spTgt spid="46"/>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47" presetClass="entr" presetSubtype="0"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anim calcmode="lin" valueType="num">
                                      <p:cBhvr>
                                        <p:cTn id="40" dur="500" fill="hold"/>
                                        <p:tgtEl>
                                          <p:spTgt spid="47"/>
                                        </p:tgtEl>
                                        <p:attrNameLst>
                                          <p:attrName>ppt_x</p:attrName>
                                        </p:attrNameLst>
                                      </p:cBhvr>
                                      <p:tavLst>
                                        <p:tav tm="0">
                                          <p:val>
                                            <p:strVal val="#ppt_x"/>
                                          </p:val>
                                        </p:tav>
                                        <p:tav tm="100000">
                                          <p:val>
                                            <p:strVal val="#ppt_x"/>
                                          </p:val>
                                        </p:tav>
                                      </p:tavLst>
                                    </p:anim>
                                    <p:anim calcmode="lin" valueType="num">
                                      <p:cBhvr>
                                        <p:cTn id="41" dur="500" fill="hold"/>
                                        <p:tgtEl>
                                          <p:spTgt spid="47"/>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47" presetClass="entr" presetSubtype="0" fill="hold"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anim calcmode="lin" valueType="num">
                                      <p:cBhvr>
                                        <p:cTn id="46" dur="500" fill="hold"/>
                                        <p:tgtEl>
                                          <p:spTgt spid="48"/>
                                        </p:tgtEl>
                                        <p:attrNameLst>
                                          <p:attrName>ppt_x</p:attrName>
                                        </p:attrNameLst>
                                      </p:cBhvr>
                                      <p:tavLst>
                                        <p:tav tm="0">
                                          <p:val>
                                            <p:strVal val="#ppt_x"/>
                                          </p:val>
                                        </p:tav>
                                        <p:tav tm="100000">
                                          <p:val>
                                            <p:strVal val="#ppt_x"/>
                                          </p:val>
                                        </p:tav>
                                      </p:tavLst>
                                    </p:anim>
                                    <p:anim calcmode="lin" valueType="num">
                                      <p:cBhvr>
                                        <p:cTn id="47"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AA0A0A"/>
                </a:solidFill>
                <a:latin typeface="微软雅黑" pitchFamily="34" charset="-122"/>
                <a:ea typeface="微软雅黑" pitchFamily="34" charset="-122"/>
              </a:rPr>
              <a:t>产品推广</a:t>
            </a:r>
          </a:p>
        </p:txBody>
      </p:sp>
      <p:pic>
        <p:nvPicPr>
          <p:cNvPr id="66" name="图片 65">
            <a:extLst>
              <a:ext uri="{FF2B5EF4-FFF2-40B4-BE49-F238E27FC236}">
                <a16:creationId xmlns:a16="http://schemas.microsoft.com/office/drawing/2014/main" id="{41CC44C1-DD00-4E05-9D71-4BBF5EF462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410" y="941008"/>
            <a:ext cx="4104456" cy="4977571"/>
          </a:xfrm>
          <a:prstGeom prst="rect">
            <a:avLst/>
          </a:prstGeom>
        </p:spPr>
      </p:pic>
      <p:sp>
        <p:nvSpPr>
          <p:cNvPr id="68" name="文本框 67">
            <a:extLst>
              <a:ext uri="{FF2B5EF4-FFF2-40B4-BE49-F238E27FC236}">
                <a16:creationId xmlns:a16="http://schemas.microsoft.com/office/drawing/2014/main" id="{DFA5E649-A373-4312-8192-285388E98329}"/>
              </a:ext>
            </a:extLst>
          </p:cNvPr>
          <p:cNvSpPr txBox="1"/>
          <p:nvPr/>
        </p:nvSpPr>
        <p:spPr>
          <a:xfrm>
            <a:off x="612279" y="2277666"/>
            <a:ext cx="6088380" cy="3046988"/>
          </a:xfrm>
          <a:prstGeom prst="rect">
            <a:avLst/>
          </a:prstGeom>
          <a:noFill/>
        </p:spPr>
        <p:txBody>
          <a:bodyPr wrap="square">
            <a:spAutoFit/>
          </a:bodyPr>
          <a:lstStyle/>
          <a:p>
            <a:r>
              <a:rPr lang="zh-CN" altLang="en-US" b="0" i="0" dirty="0">
                <a:solidFill>
                  <a:schemeClr val="bg1"/>
                </a:solidFill>
                <a:effectLst/>
                <a:latin typeface="PingFang SC"/>
              </a:rPr>
              <a:t>        产品推广策划是企业获得市场竞争力的根本渠道，也是为企业的市场发展提供帮助的最佳手段。一般情况下，产品推广策划分别包括销售促销，特定卖场促销，活动促销，节日促销，价格促销，派送促销等策划，这些手段都是进行产品推广策划的重要方法。</a:t>
            </a:r>
            <a:endParaRPr lang="en-US" altLang="zh-CN" b="0" i="0" dirty="0">
              <a:solidFill>
                <a:schemeClr val="bg1"/>
              </a:solidFill>
              <a:effectLst/>
              <a:latin typeface="PingFang SC"/>
            </a:endParaRPr>
          </a:p>
          <a:p>
            <a:r>
              <a:rPr lang="en-US" altLang="zh-CN" dirty="0">
                <a:solidFill>
                  <a:schemeClr val="bg1"/>
                </a:solidFill>
                <a:latin typeface="PingFang SC"/>
              </a:rPr>
              <a:t>      </a:t>
            </a:r>
          </a:p>
          <a:p>
            <a:r>
              <a:rPr lang="en-US" altLang="zh-CN" dirty="0">
                <a:solidFill>
                  <a:schemeClr val="bg1"/>
                </a:solidFill>
                <a:latin typeface="PingFang SC"/>
              </a:rPr>
              <a:t>     </a:t>
            </a:r>
            <a:r>
              <a:rPr lang="zh-CN" altLang="en-US" dirty="0">
                <a:solidFill>
                  <a:schemeClr val="bg1"/>
                </a:solidFill>
                <a:latin typeface="PingFang SC"/>
              </a:rPr>
              <a:t>具体推广策略，详见策划书。</a:t>
            </a:r>
            <a:endParaRPr lang="zh-CN" altLang="en-US" dirty="0">
              <a:solidFill>
                <a:schemeClr val="bg1"/>
              </a:solidFill>
            </a:endParaRPr>
          </a:p>
        </p:txBody>
      </p:sp>
    </p:spTree>
    <p:extLst>
      <p:ext uri="{BB962C8B-B14F-4D97-AF65-F5344CB8AC3E}">
        <p14:creationId xmlns:p14="http://schemas.microsoft.com/office/powerpoint/2010/main" val="530804547"/>
      </p:ext>
    </p:extLst>
  </p:cSld>
  <p:clrMapOvr>
    <a:masterClrMapping/>
  </p:clrMapOvr>
  <mc:AlternateContent xmlns:mc="http://schemas.openxmlformats.org/markup-compatibility/2006">
    <mc:Choice xmlns:p14="http://schemas.microsoft.com/office/powerpoint/2010/main" Requires="p14">
      <p:transition spd="slow" p14:dur="1600" advClick="0" advTm="1000">
        <p:blinds dir="vert"/>
      </p:transition>
    </mc:Choice>
    <mc:Fallback>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67"/>
                                        </p:tgtEl>
                                        <p:attrNameLst>
                                          <p:attrName>style.visibility</p:attrName>
                                        </p:attrNameLst>
                                      </p:cBhvr>
                                      <p:to>
                                        <p:strVal val="visible"/>
                                      </p:to>
                                    </p:set>
                                    <p:anim by="(-#ppt_w*2)" calcmode="lin" valueType="num">
                                      <p:cBhvr rctx="PPT">
                                        <p:cTn id="7" dur="250" autoRev="1" fill="hold">
                                          <p:stCondLst>
                                            <p:cond delay="0"/>
                                          </p:stCondLst>
                                        </p:cTn>
                                        <p:tgtEl>
                                          <p:spTgt spid="67"/>
                                        </p:tgtEl>
                                        <p:attrNameLst>
                                          <p:attrName>ppt_w</p:attrName>
                                        </p:attrNameLst>
                                      </p:cBhvr>
                                    </p:anim>
                                    <p:anim by="(#ppt_w*0.50)" calcmode="lin" valueType="num">
                                      <p:cBhvr>
                                        <p:cTn id="8" dur="250" decel="50000" autoRev="1" fill="hold">
                                          <p:stCondLst>
                                            <p:cond delay="0"/>
                                          </p:stCondLst>
                                        </p:cTn>
                                        <p:tgtEl>
                                          <p:spTgt spid="67"/>
                                        </p:tgtEl>
                                        <p:attrNameLst>
                                          <p:attrName>ppt_x</p:attrName>
                                        </p:attrNameLst>
                                      </p:cBhvr>
                                    </p:anim>
                                    <p:anim from="(-#ppt_h/2)" to="(#ppt_y)" calcmode="lin" valueType="num">
                                      <p:cBhvr>
                                        <p:cTn id="9" dur="500" fill="hold">
                                          <p:stCondLst>
                                            <p:cond delay="0"/>
                                          </p:stCondLst>
                                        </p:cTn>
                                        <p:tgtEl>
                                          <p:spTgt spid="67"/>
                                        </p:tgtEl>
                                        <p:attrNameLst>
                                          <p:attrName>ppt_y</p:attrName>
                                        </p:attrNameLst>
                                      </p:cBhvr>
                                    </p:anim>
                                    <p:animRot by="21600000">
                                      <p:cBhvr>
                                        <p:cTn id="10" dur="500" fill="hold">
                                          <p:stCondLst>
                                            <p:cond delay="0"/>
                                          </p:stCondLst>
                                        </p:cTn>
                                        <p:tgtEl>
                                          <p:spTgt spid="6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3"/>
          <p:cNvSpPr>
            <a:spLocks noChangeShapeType="1"/>
          </p:cNvSpPr>
          <p:nvPr/>
        </p:nvSpPr>
        <p:spPr bwMode="auto">
          <a:xfrm>
            <a:off x="620120" y="4089747"/>
            <a:ext cx="10830255" cy="0"/>
          </a:xfrm>
          <a:prstGeom prst="line">
            <a:avLst/>
          </a:prstGeom>
          <a:noFill/>
          <a:ln w="101600">
            <a:solidFill>
              <a:srgbClr val="7B1B1B"/>
            </a:solidFill>
            <a:round/>
            <a:headEnd/>
            <a:tailEnd type="triangle" w="med" len="med"/>
          </a:ln>
          <a:effectLst/>
        </p:spPr>
        <p:txBody>
          <a:bodyPr lIns="121711" tIns="60857" rIns="121711" bIns="60857"/>
          <a:lstStyle/>
          <a:p>
            <a:pPr>
              <a:defRPr/>
            </a:pPr>
            <a:endParaRPr lang="zh-CN" altLang="en-US" dirty="0">
              <a:ln>
                <a:solidFill>
                  <a:srgbClr val="FFD347"/>
                </a:solidFill>
              </a:ln>
              <a:solidFill>
                <a:schemeClr val="bg1">
                  <a:lumMod val="95000"/>
                </a:schemeClr>
              </a:solidFill>
              <a:latin typeface="微软雅黑" pitchFamily="34" charset="-122"/>
              <a:ea typeface="微软雅黑" pitchFamily="34" charset="-122"/>
              <a:cs typeface="宋体" charset="0"/>
            </a:endParaRPr>
          </a:p>
        </p:txBody>
      </p:sp>
      <p:sp>
        <p:nvSpPr>
          <p:cNvPr id="3" name="AutoShape 2"/>
          <p:cNvSpPr>
            <a:spLocks noChangeArrowheads="1"/>
          </p:cNvSpPr>
          <p:nvPr/>
        </p:nvSpPr>
        <p:spPr bwMode="auto">
          <a:xfrm>
            <a:off x="2118091" y="1936599"/>
            <a:ext cx="2155064" cy="1802548"/>
          </a:xfrm>
          <a:prstGeom prst="roundRect">
            <a:avLst>
              <a:gd name="adj" fmla="val 13009"/>
            </a:avLst>
          </a:prstGeom>
          <a:solidFill>
            <a:schemeClr val="tx1">
              <a:lumMod val="75000"/>
              <a:lumOff val="25000"/>
            </a:schemeClr>
          </a:solidFill>
          <a:ln w="19050" cap="rnd">
            <a:solidFill>
              <a:schemeClr val="tx1">
                <a:lumMod val="65000"/>
                <a:lumOff val="35000"/>
              </a:schemeClr>
            </a:solidFill>
            <a:prstDash val="sysDot"/>
            <a:round/>
            <a:headEnd/>
            <a:tailEnd/>
          </a:ln>
          <a:effectLst/>
        </p:spPr>
        <p:txBody>
          <a:bodyPr wrap="none" lIns="121711" tIns="60857" rIns="121711" bIns="60857" anchor="ctr"/>
          <a:lstStyle/>
          <a:p>
            <a:pPr>
              <a:defRPr/>
            </a:pPr>
            <a:endParaRPr lang="zh-CN" altLang="en-US" dirty="0">
              <a:solidFill>
                <a:schemeClr val="bg1">
                  <a:lumMod val="95000"/>
                </a:schemeClr>
              </a:solidFill>
              <a:latin typeface="微软雅黑" pitchFamily="34" charset="-122"/>
              <a:ea typeface="微软雅黑" pitchFamily="34" charset="-122"/>
              <a:cs typeface="宋体" charset="0"/>
            </a:endParaRPr>
          </a:p>
        </p:txBody>
      </p:sp>
      <p:sp>
        <p:nvSpPr>
          <p:cNvPr id="4" name="Line 16"/>
          <p:cNvSpPr>
            <a:spLocks noChangeShapeType="1"/>
          </p:cNvSpPr>
          <p:nvPr/>
        </p:nvSpPr>
        <p:spPr bwMode="auto">
          <a:xfrm flipH="1">
            <a:off x="2339936" y="2148111"/>
            <a:ext cx="0" cy="1937834"/>
          </a:xfrm>
          <a:prstGeom prst="line">
            <a:avLst/>
          </a:prstGeom>
          <a:noFill/>
          <a:ln w="19050">
            <a:solidFill>
              <a:srgbClr val="9A2222"/>
            </a:solidFill>
            <a:prstDash val="sysDot"/>
            <a:round/>
            <a:headEnd type="oval" w="med" len="med"/>
            <a:tailEnd type="oval" w="med" len="med"/>
          </a:ln>
        </p:spPr>
        <p:txBody>
          <a:bodyPr lIns="121711" tIns="60857" rIns="121711" bIns="60857"/>
          <a:lstStyle/>
          <a:p>
            <a:endParaRPr lang="zh-CN" altLang="en-US" dirty="0">
              <a:solidFill>
                <a:schemeClr val="bg1">
                  <a:lumMod val="95000"/>
                </a:schemeClr>
              </a:solidFill>
              <a:ea typeface="微软雅黑" pitchFamily="34" charset="-122"/>
            </a:endParaRPr>
          </a:p>
        </p:txBody>
      </p:sp>
      <p:grpSp>
        <p:nvGrpSpPr>
          <p:cNvPr id="5" name="Group 138"/>
          <p:cNvGrpSpPr>
            <a:grpSpLocks/>
          </p:cNvGrpSpPr>
          <p:nvPr/>
        </p:nvGrpSpPr>
        <p:grpSpPr bwMode="auto">
          <a:xfrm>
            <a:off x="2213168" y="3977332"/>
            <a:ext cx="242972" cy="219127"/>
            <a:chOff x="1661" y="2750"/>
            <a:chExt cx="250" cy="250"/>
          </a:xfrm>
        </p:grpSpPr>
        <p:sp>
          <p:nvSpPr>
            <p:cNvPr id="6" name="Oval 139"/>
            <p:cNvSpPr>
              <a:spLocks noChangeArrowheads="1"/>
            </p:cNvSpPr>
            <p:nvPr/>
          </p:nvSpPr>
          <p:spPr bwMode="auto">
            <a:xfrm>
              <a:off x="1661" y="2750"/>
              <a:ext cx="250" cy="250"/>
            </a:xfrm>
            <a:prstGeom prst="ellipse">
              <a:avLst/>
            </a:prstGeom>
            <a:solidFill>
              <a:srgbClr val="9A2222"/>
            </a:solidFill>
            <a:ln w="9525">
              <a:noFill/>
              <a:round/>
              <a:headEnd/>
              <a:tailEnd/>
            </a:ln>
          </p:spPr>
          <p:txBody>
            <a:bodyPr wrap="none" anchor="ctr"/>
            <a:lstStyle/>
            <a:p>
              <a:pPr algn="ctr"/>
              <a:endParaRPr lang="ko-KR" altLang="en-US">
                <a:solidFill>
                  <a:schemeClr val="bg1">
                    <a:lumMod val="95000"/>
                  </a:schemeClr>
                </a:solidFill>
                <a:latin typeface="微软雅黑" pitchFamily="34" charset="-122"/>
                <a:ea typeface="Malgun Gothic" pitchFamily="34" charset="-127"/>
              </a:endParaRPr>
            </a:p>
          </p:txBody>
        </p:sp>
        <p:sp>
          <p:nvSpPr>
            <p:cNvPr id="7" name="Oval 140"/>
            <p:cNvSpPr>
              <a:spLocks noChangeArrowheads="1"/>
            </p:cNvSpPr>
            <p:nvPr/>
          </p:nvSpPr>
          <p:spPr bwMode="auto">
            <a:xfrm>
              <a:off x="1729" y="2818"/>
              <a:ext cx="114" cy="114"/>
            </a:xfrm>
            <a:prstGeom prst="ellipse">
              <a:avLst/>
            </a:prstGeom>
            <a:solidFill>
              <a:schemeClr val="bg1">
                <a:lumMod val="75000"/>
              </a:schemeClr>
            </a:solidFill>
            <a:ln w="9525">
              <a:noFill/>
              <a:round/>
              <a:headEnd/>
              <a:tailEnd/>
            </a:ln>
          </p:spPr>
          <p:txBody>
            <a:bodyPr wrap="none" anchor="ctr"/>
            <a:lstStyle/>
            <a:p>
              <a:pPr algn="ctr"/>
              <a:endParaRPr lang="ko-KR" altLang="en-US">
                <a:solidFill>
                  <a:schemeClr val="bg1">
                    <a:lumMod val="95000"/>
                  </a:schemeClr>
                </a:solidFill>
                <a:latin typeface="微软雅黑" pitchFamily="34" charset="-122"/>
                <a:ea typeface="Malgun Gothic" pitchFamily="34" charset="-127"/>
              </a:endParaRPr>
            </a:p>
          </p:txBody>
        </p:sp>
      </p:grpSp>
      <p:sp>
        <p:nvSpPr>
          <p:cNvPr id="8" name="TextBox 57"/>
          <p:cNvSpPr txBox="1">
            <a:spLocks noChangeArrowheads="1"/>
          </p:cNvSpPr>
          <p:nvPr/>
        </p:nvSpPr>
        <p:spPr bwMode="auto">
          <a:xfrm>
            <a:off x="2346278" y="2016629"/>
            <a:ext cx="1705037" cy="492557"/>
          </a:xfrm>
          <a:prstGeom prst="rect">
            <a:avLst/>
          </a:prstGeom>
          <a:noFill/>
          <a:ln w="9525">
            <a:noFill/>
            <a:miter lim="800000"/>
            <a:headEnd/>
            <a:tailEnd/>
          </a:ln>
        </p:spPr>
        <p:txBody>
          <a:bodyPr lIns="121711" tIns="60857" rIns="121711" bIns="60857">
            <a:spAutoFit/>
          </a:bodyPr>
          <a:lstStyle/>
          <a:p>
            <a:r>
              <a:rPr lang="zh-CN" altLang="en-US" b="1">
                <a:solidFill>
                  <a:schemeClr val="bg1">
                    <a:lumMod val="95000"/>
                  </a:schemeClr>
                </a:solidFill>
                <a:latin typeface="微软雅黑" pitchFamily="34" charset="-122"/>
                <a:ea typeface="微软雅黑" pitchFamily="34" charset="-122"/>
              </a:rPr>
              <a:t>标题</a:t>
            </a:r>
          </a:p>
        </p:txBody>
      </p:sp>
      <p:sp>
        <p:nvSpPr>
          <p:cNvPr id="9" name="TextBox 57"/>
          <p:cNvSpPr txBox="1">
            <a:spLocks noChangeArrowheads="1"/>
          </p:cNvSpPr>
          <p:nvPr/>
        </p:nvSpPr>
        <p:spPr bwMode="auto">
          <a:xfrm>
            <a:off x="2369515" y="2456783"/>
            <a:ext cx="2059987" cy="1231392"/>
          </a:xfrm>
          <a:prstGeom prst="rect">
            <a:avLst/>
          </a:prstGeom>
          <a:noFill/>
          <a:ln w="9525">
            <a:noFill/>
            <a:miter lim="800000"/>
            <a:headEnd/>
            <a:tailEnd/>
          </a:ln>
        </p:spPr>
        <p:txBody>
          <a:bodyPr lIns="121711" tIns="60857" rIns="121711" bIns="60857">
            <a:spAutoFit/>
          </a:bodyPr>
          <a:lstStyle/>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endParaRPr lang="en-US" altLang="zh-CN" sz="1600" b="1">
              <a:solidFill>
                <a:schemeClr val="bg1">
                  <a:lumMod val="95000"/>
                </a:schemeClr>
              </a:solidFill>
              <a:latin typeface="微软雅黑" pitchFamily="34" charset="-122"/>
              <a:ea typeface="微软雅黑" pitchFamily="34" charset="-122"/>
            </a:endParaRP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p:txBody>
      </p:sp>
      <p:sp>
        <p:nvSpPr>
          <p:cNvPr id="10" name="AutoShape 17"/>
          <p:cNvSpPr>
            <a:spLocks noChangeArrowheads="1"/>
          </p:cNvSpPr>
          <p:nvPr/>
        </p:nvSpPr>
        <p:spPr bwMode="auto">
          <a:xfrm>
            <a:off x="1051133" y="4449881"/>
            <a:ext cx="2252253" cy="1617720"/>
          </a:xfrm>
          <a:prstGeom prst="roundRect">
            <a:avLst>
              <a:gd name="adj" fmla="val 13009"/>
            </a:avLst>
          </a:prstGeom>
          <a:solidFill>
            <a:srgbClr val="7B1B1B"/>
          </a:solidFill>
          <a:ln w="19050" cap="rnd">
            <a:solidFill>
              <a:schemeClr val="tx1">
                <a:lumMod val="65000"/>
                <a:lumOff val="35000"/>
              </a:schemeClr>
            </a:solidFill>
            <a:prstDash val="sysDot"/>
            <a:round/>
            <a:headEnd/>
            <a:tailEnd/>
          </a:ln>
          <a:effectLst/>
        </p:spPr>
        <p:txBody>
          <a:bodyPr lIns="121711" tIns="60857" rIns="121711" bIns="60857"/>
          <a:lstStyle/>
          <a:p>
            <a:pPr>
              <a:defRPr/>
            </a:pPr>
            <a:endParaRPr lang="zh-CN" altLang="en-US" dirty="0">
              <a:solidFill>
                <a:schemeClr val="bg1">
                  <a:lumMod val="95000"/>
                </a:schemeClr>
              </a:solidFill>
              <a:latin typeface="微软雅黑" pitchFamily="34" charset="-122"/>
              <a:ea typeface="微软雅黑" pitchFamily="34" charset="-122"/>
              <a:cs typeface="宋体" charset="0"/>
            </a:endParaRPr>
          </a:p>
        </p:txBody>
      </p:sp>
      <p:sp>
        <p:nvSpPr>
          <p:cNvPr id="11" name="TextBox 57"/>
          <p:cNvSpPr txBox="1">
            <a:spLocks noChangeArrowheads="1"/>
          </p:cNvSpPr>
          <p:nvPr/>
        </p:nvSpPr>
        <p:spPr bwMode="auto">
          <a:xfrm>
            <a:off x="1302554" y="4573729"/>
            <a:ext cx="1138804" cy="492557"/>
          </a:xfrm>
          <a:prstGeom prst="rect">
            <a:avLst/>
          </a:prstGeom>
          <a:noFill/>
          <a:ln w="9525">
            <a:noFill/>
            <a:miter lim="800000"/>
            <a:headEnd/>
            <a:tailEnd/>
          </a:ln>
        </p:spPr>
        <p:txBody>
          <a:bodyPr lIns="121711" tIns="60857" rIns="121711" bIns="60857">
            <a:spAutoFit/>
          </a:bodyPr>
          <a:lstStyle/>
          <a:p>
            <a:r>
              <a:rPr lang="zh-CN" altLang="en-US" b="1">
                <a:solidFill>
                  <a:schemeClr val="bg1">
                    <a:lumMod val="95000"/>
                  </a:schemeClr>
                </a:solidFill>
                <a:latin typeface="微软雅黑" pitchFamily="34" charset="-122"/>
                <a:ea typeface="微软雅黑" pitchFamily="34" charset="-122"/>
              </a:rPr>
              <a:t>标题</a:t>
            </a:r>
          </a:p>
        </p:txBody>
      </p:sp>
      <p:sp>
        <p:nvSpPr>
          <p:cNvPr id="12" name="TextBox 57"/>
          <p:cNvSpPr txBox="1">
            <a:spLocks noChangeArrowheads="1"/>
          </p:cNvSpPr>
          <p:nvPr/>
        </p:nvSpPr>
        <p:spPr bwMode="auto">
          <a:xfrm>
            <a:off x="1308894" y="4870978"/>
            <a:ext cx="1920542" cy="1231392"/>
          </a:xfrm>
          <a:prstGeom prst="rect">
            <a:avLst/>
          </a:prstGeom>
          <a:noFill/>
          <a:ln w="9525">
            <a:noFill/>
            <a:miter lim="800000"/>
            <a:headEnd/>
            <a:tailEnd/>
          </a:ln>
        </p:spPr>
        <p:txBody>
          <a:bodyPr lIns="121711" tIns="60857" rIns="121711" bIns="60857">
            <a:spAutoFit/>
          </a:bodyPr>
          <a:lstStyle/>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endParaRPr lang="en-US" altLang="zh-CN" sz="1600" b="1">
              <a:solidFill>
                <a:schemeClr val="bg1">
                  <a:lumMod val="95000"/>
                </a:schemeClr>
              </a:solidFill>
              <a:latin typeface="微软雅黑" pitchFamily="34" charset="-122"/>
              <a:ea typeface="微软雅黑" pitchFamily="34" charset="-122"/>
            </a:endParaRP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p:txBody>
      </p:sp>
      <p:sp>
        <p:nvSpPr>
          <p:cNvPr id="13" name="Line 18"/>
          <p:cNvSpPr>
            <a:spLocks noChangeShapeType="1"/>
          </p:cNvSpPr>
          <p:nvPr/>
        </p:nvSpPr>
        <p:spPr bwMode="auto">
          <a:xfrm flipH="1">
            <a:off x="1266634" y="4093564"/>
            <a:ext cx="2112" cy="697392"/>
          </a:xfrm>
          <a:prstGeom prst="line">
            <a:avLst/>
          </a:prstGeom>
          <a:noFill/>
          <a:ln w="19050">
            <a:solidFill>
              <a:schemeClr val="tx1">
                <a:lumMod val="75000"/>
                <a:lumOff val="25000"/>
              </a:schemeClr>
            </a:solidFill>
            <a:prstDash val="sysDot"/>
            <a:round/>
            <a:headEnd type="oval" w="med" len="med"/>
            <a:tailEnd type="oval" w="med" len="med"/>
          </a:ln>
        </p:spPr>
        <p:txBody>
          <a:bodyPr lIns="121711" tIns="60857" rIns="121711" bIns="60857"/>
          <a:lstStyle/>
          <a:p>
            <a:endParaRPr lang="zh-CN" altLang="en-US" dirty="0">
              <a:solidFill>
                <a:schemeClr val="bg1">
                  <a:lumMod val="95000"/>
                </a:schemeClr>
              </a:solidFill>
              <a:ea typeface="微软雅黑" pitchFamily="34" charset="-122"/>
            </a:endParaRPr>
          </a:p>
        </p:txBody>
      </p:sp>
      <p:grpSp>
        <p:nvGrpSpPr>
          <p:cNvPr id="14" name="Group 138"/>
          <p:cNvGrpSpPr>
            <a:grpSpLocks/>
          </p:cNvGrpSpPr>
          <p:nvPr/>
        </p:nvGrpSpPr>
        <p:grpSpPr bwMode="auto">
          <a:xfrm>
            <a:off x="1156772" y="3973516"/>
            <a:ext cx="240860" cy="217221"/>
            <a:chOff x="1661" y="2750"/>
            <a:chExt cx="250" cy="250"/>
          </a:xfrm>
        </p:grpSpPr>
        <p:sp>
          <p:nvSpPr>
            <p:cNvPr id="15" name="Oval 139"/>
            <p:cNvSpPr>
              <a:spLocks noChangeArrowheads="1"/>
            </p:cNvSpPr>
            <p:nvPr/>
          </p:nvSpPr>
          <p:spPr bwMode="auto">
            <a:xfrm>
              <a:off x="1661" y="2750"/>
              <a:ext cx="250" cy="250"/>
            </a:xfrm>
            <a:prstGeom prst="ellipse">
              <a:avLst/>
            </a:prstGeom>
            <a:solidFill>
              <a:schemeClr val="tx1">
                <a:lumMod val="75000"/>
                <a:lumOff val="25000"/>
              </a:schemeClr>
            </a:solidFill>
            <a:ln>
              <a:noFill/>
            </a:ln>
          </p:spPr>
          <p:txBody>
            <a:bodyPr wrap="none" anchor="ctr"/>
            <a:lstStyle/>
            <a:p>
              <a:pPr algn="ctr">
                <a:defRPr/>
              </a:pPr>
              <a:endParaRPr lang="ko-KR" altLang="en-US">
                <a:solidFill>
                  <a:schemeClr val="bg1">
                    <a:lumMod val="95000"/>
                  </a:schemeClr>
                </a:solidFill>
                <a:latin typeface="微软雅黑" pitchFamily="34" charset="-122"/>
                <a:ea typeface="Malgun Gothic" pitchFamily="34" charset="-127"/>
              </a:endParaRPr>
            </a:p>
          </p:txBody>
        </p:sp>
        <p:sp>
          <p:nvSpPr>
            <p:cNvPr id="16" name="Oval 140"/>
            <p:cNvSpPr>
              <a:spLocks noChangeArrowheads="1"/>
            </p:cNvSpPr>
            <p:nvPr/>
          </p:nvSpPr>
          <p:spPr bwMode="auto">
            <a:xfrm>
              <a:off x="1729" y="2818"/>
              <a:ext cx="114" cy="114"/>
            </a:xfrm>
            <a:prstGeom prst="ellipse">
              <a:avLst/>
            </a:prstGeom>
            <a:solidFill>
              <a:schemeClr val="bg1">
                <a:lumMod val="75000"/>
              </a:schemeClr>
            </a:solidFill>
            <a:ln w="9525">
              <a:noFill/>
              <a:round/>
              <a:headEnd/>
              <a:tailEnd/>
            </a:ln>
          </p:spPr>
          <p:txBody>
            <a:bodyPr wrap="none" anchor="ctr"/>
            <a:lstStyle/>
            <a:p>
              <a:pPr algn="ctr"/>
              <a:endParaRPr lang="ko-KR" altLang="en-US">
                <a:solidFill>
                  <a:schemeClr val="bg1">
                    <a:lumMod val="95000"/>
                  </a:schemeClr>
                </a:solidFill>
                <a:latin typeface="微软雅黑" pitchFamily="34" charset="-122"/>
                <a:ea typeface="Malgun Gothic" pitchFamily="34" charset="-127"/>
              </a:endParaRPr>
            </a:p>
          </p:txBody>
        </p:sp>
      </p:grpSp>
      <p:sp>
        <p:nvSpPr>
          <p:cNvPr id="17" name="AutoShape 5"/>
          <p:cNvSpPr>
            <a:spLocks noChangeArrowheads="1"/>
          </p:cNvSpPr>
          <p:nvPr/>
        </p:nvSpPr>
        <p:spPr bwMode="auto">
          <a:xfrm>
            <a:off x="4416829" y="4463214"/>
            <a:ext cx="2262818" cy="1617719"/>
          </a:xfrm>
          <a:prstGeom prst="roundRect">
            <a:avLst>
              <a:gd name="adj" fmla="val 13009"/>
            </a:avLst>
          </a:prstGeom>
          <a:solidFill>
            <a:schemeClr val="tx1">
              <a:lumMod val="75000"/>
              <a:lumOff val="25000"/>
            </a:schemeClr>
          </a:solidFill>
          <a:ln w="19050" cap="rnd">
            <a:solidFill>
              <a:schemeClr val="tx1">
                <a:lumMod val="65000"/>
                <a:lumOff val="35000"/>
              </a:schemeClr>
            </a:solidFill>
            <a:prstDash val="sysDot"/>
            <a:round/>
            <a:headEnd/>
            <a:tailEnd/>
          </a:ln>
          <a:effectLst/>
        </p:spPr>
        <p:txBody>
          <a:bodyPr wrap="none" lIns="121711" tIns="60857" rIns="121711" bIns="60857" anchor="ctr"/>
          <a:lstStyle/>
          <a:p>
            <a:pPr>
              <a:defRPr/>
            </a:pPr>
            <a:endParaRPr lang="zh-CN" altLang="en-US" dirty="0">
              <a:solidFill>
                <a:schemeClr val="bg1">
                  <a:lumMod val="95000"/>
                </a:schemeClr>
              </a:solidFill>
              <a:latin typeface="微软雅黑" pitchFamily="34" charset="-122"/>
              <a:ea typeface="微软雅黑" pitchFamily="34" charset="-122"/>
              <a:cs typeface="宋体" charset="0"/>
            </a:endParaRPr>
          </a:p>
        </p:txBody>
      </p:sp>
      <p:sp>
        <p:nvSpPr>
          <p:cNvPr id="18" name="TextBox 57"/>
          <p:cNvSpPr txBox="1">
            <a:spLocks noChangeArrowheads="1"/>
          </p:cNvSpPr>
          <p:nvPr/>
        </p:nvSpPr>
        <p:spPr bwMode="auto">
          <a:xfrm>
            <a:off x="4606980" y="4571825"/>
            <a:ext cx="2360007" cy="492557"/>
          </a:xfrm>
          <a:prstGeom prst="rect">
            <a:avLst/>
          </a:prstGeom>
          <a:noFill/>
          <a:ln w="9525">
            <a:noFill/>
            <a:miter lim="800000"/>
            <a:headEnd/>
            <a:tailEnd/>
          </a:ln>
        </p:spPr>
        <p:txBody>
          <a:bodyPr lIns="121711" tIns="60857" rIns="121711" bIns="60857">
            <a:spAutoFit/>
          </a:bodyPr>
          <a:lstStyle/>
          <a:p>
            <a:r>
              <a:rPr lang="zh-CN" altLang="en-US" b="1">
                <a:solidFill>
                  <a:schemeClr val="bg1">
                    <a:lumMod val="95000"/>
                  </a:schemeClr>
                </a:solidFill>
                <a:latin typeface="微软雅黑" pitchFamily="34" charset="-122"/>
                <a:ea typeface="微软雅黑" pitchFamily="34" charset="-122"/>
              </a:rPr>
              <a:t>标题</a:t>
            </a:r>
          </a:p>
        </p:txBody>
      </p:sp>
      <p:sp>
        <p:nvSpPr>
          <p:cNvPr id="19" name="TextBox 57"/>
          <p:cNvSpPr txBox="1">
            <a:spLocks noChangeArrowheads="1"/>
          </p:cNvSpPr>
          <p:nvPr/>
        </p:nvSpPr>
        <p:spPr bwMode="auto">
          <a:xfrm>
            <a:off x="4628113" y="4870978"/>
            <a:ext cx="2051537" cy="1231392"/>
          </a:xfrm>
          <a:prstGeom prst="rect">
            <a:avLst/>
          </a:prstGeom>
          <a:noFill/>
          <a:ln w="9525">
            <a:noFill/>
            <a:miter lim="800000"/>
            <a:headEnd/>
            <a:tailEnd/>
          </a:ln>
        </p:spPr>
        <p:txBody>
          <a:bodyPr lIns="121711" tIns="60857" rIns="121711" bIns="60857">
            <a:spAutoFit/>
          </a:bodyPr>
          <a:lstStyle/>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endParaRPr lang="en-US" altLang="zh-CN" sz="1600" b="1">
              <a:solidFill>
                <a:schemeClr val="bg1">
                  <a:lumMod val="95000"/>
                </a:schemeClr>
              </a:solidFill>
              <a:latin typeface="微软雅黑" pitchFamily="34" charset="-122"/>
              <a:ea typeface="微软雅黑" pitchFamily="34" charset="-122"/>
            </a:endParaRP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p:txBody>
      </p:sp>
      <p:sp>
        <p:nvSpPr>
          <p:cNvPr id="20" name="Line 18"/>
          <p:cNvSpPr>
            <a:spLocks noChangeShapeType="1"/>
          </p:cNvSpPr>
          <p:nvPr/>
        </p:nvSpPr>
        <p:spPr bwMode="auto">
          <a:xfrm flipH="1">
            <a:off x="4619657" y="4093564"/>
            <a:ext cx="2113" cy="697392"/>
          </a:xfrm>
          <a:prstGeom prst="line">
            <a:avLst/>
          </a:prstGeom>
          <a:noFill/>
          <a:ln w="19050">
            <a:solidFill>
              <a:srgbClr val="9A2222"/>
            </a:solidFill>
            <a:prstDash val="sysDot"/>
            <a:round/>
            <a:headEnd type="oval" w="med" len="med"/>
            <a:tailEnd type="oval" w="med" len="med"/>
          </a:ln>
        </p:spPr>
        <p:txBody>
          <a:bodyPr lIns="121711" tIns="60857" rIns="121711" bIns="60857"/>
          <a:lstStyle/>
          <a:p>
            <a:endParaRPr lang="zh-CN" altLang="en-US" dirty="0">
              <a:solidFill>
                <a:schemeClr val="bg1">
                  <a:lumMod val="95000"/>
                </a:schemeClr>
              </a:solidFill>
              <a:ea typeface="微软雅黑" pitchFamily="34" charset="-122"/>
            </a:endParaRPr>
          </a:p>
        </p:txBody>
      </p:sp>
      <p:grpSp>
        <p:nvGrpSpPr>
          <p:cNvPr id="21" name="Group 138"/>
          <p:cNvGrpSpPr>
            <a:grpSpLocks/>
          </p:cNvGrpSpPr>
          <p:nvPr/>
        </p:nvGrpSpPr>
        <p:grpSpPr bwMode="auto">
          <a:xfrm>
            <a:off x="4507677" y="3973519"/>
            <a:ext cx="242972" cy="219127"/>
            <a:chOff x="1661" y="2750"/>
            <a:chExt cx="250" cy="250"/>
          </a:xfrm>
        </p:grpSpPr>
        <p:sp>
          <p:nvSpPr>
            <p:cNvPr id="22" name="Oval 139"/>
            <p:cNvSpPr>
              <a:spLocks noChangeArrowheads="1"/>
            </p:cNvSpPr>
            <p:nvPr/>
          </p:nvSpPr>
          <p:spPr bwMode="auto">
            <a:xfrm>
              <a:off x="1661" y="2750"/>
              <a:ext cx="250" cy="250"/>
            </a:xfrm>
            <a:prstGeom prst="ellipse">
              <a:avLst/>
            </a:prstGeom>
            <a:solidFill>
              <a:srgbClr val="9A2222"/>
            </a:solidFill>
            <a:ln>
              <a:noFill/>
            </a:ln>
          </p:spPr>
          <p:txBody>
            <a:bodyPr wrap="none" anchor="ctr"/>
            <a:lstStyle/>
            <a:p>
              <a:pPr algn="ctr">
                <a:defRPr/>
              </a:pPr>
              <a:endParaRPr lang="ko-KR" altLang="en-US">
                <a:solidFill>
                  <a:schemeClr val="bg1">
                    <a:lumMod val="95000"/>
                  </a:schemeClr>
                </a:solidFill>
                <a:latin typeface="微软雅黑" pitchFamily="34" charset="-122"/>
                <a:ea typeface="Malgun Gothic" pitchFamily="34" charset="-127"/>
              </a:endParaRPr>
            </a:p>
          </p:txBody>
        </p:sp>
        <p:sp>
          <p:nvSpPr>
            <p:cNvPr id="23" name="Oval 140"/>
            <p:cNvSpPr>
              <a:spLocks noChangeArrowheads="1"/>
            </p:cNvSpPr>
            <p:nvPr/>
          </p:nvSpPr>
          <p:spPr bwMode="auto">
            <a:xfrm>
              <a:off x="1729" y="2818"/>
              <a:ext cx="114" cy="114"/>
            </a:xfrm>
            <a:prstGeom prst="ellipse">
              <a:avLst/>
            </a:prstGeom>
            <a:solidFill>
              <a:schemeClr val="bg1">
                <a:lumMod val="75000"/>
              </a:schemeClr>
            </a:solidFill>
            <a:ln w="9525">
              <a:noFill/>
              <a:round/>
              <a:headEnd/>
              <a:tailEnd/>
            </a:ln>
          </p:spPr>
          <p:txBody>
            <a:bodyPr wrap="none" anchor="ctr"/>
            <a:lstStyle/>
            <a:p>
              <a:pPr algn="ctr"/>
              <a:endParaRPr lang="ko-KR" altLang="en-US">
                <a:solidFill>
                  <a:schemeClr val="bg1">
                    <a:lumMod val="95000"/>
                  </a:schemeClr>
                </a:solidFill>
                <a:latin typeface="微软雅黑" pitchFamily="34" charset="-122"/>
                <a:ea typeface="Malgun Gothic" pitchFamily="34" charset="-127"/>
              </a:endParaRPr>
            </a:p>
          </p:txBody>
        </p:sp>
      </p:grpSp>
      <p:sp>
        <p:nvSpPr>
          <p:cNvPr id="24" name="AutoShape 2"/>
          <p:cNvSpPr>
            <a:spLocks noChangeArrowheads="1"/>
          </p:cNvSpPr>
          <p:nvPr/>
        </p:nvSpPr>
        <p:spPr bwMode="auto">
          <a:xfrm>
            <a:off x="5270400" y="1936599"/>
            <a:ext cx="2155064" cy="1802548"/>
          </a:xfrm>
          <a:prstGeom prst="roundRect">
            <a:avLst>
              <a:gd name="adj" fmla="val 13009"/>
            </a:avLst>
          </a:prstGeom>
          <a:solidFill>
            <a:srgbClr val="7B1B1B"/>
          </a:solidFill>
          <a:ln w="19050" cap="rnd">
            <a:solidFill>
              <a:schemeClr val="tx1">
                <a:lumMod val="65000"/>
                <a:lumOff val="35000"/>
              </a:schemeClr>
            </a:solidFill>
            <a:prstDash val="sysDot"/>
            <a:round/>
            <a:headEnd/>
            <a:tailEnd/>
          </a:ln>
          <a:effectLst/>
        </p:spPr>
        <p:txBody>
          <a:bodyPr lIns="121711" tIns="60857" rIns="121711" bIns="60857"/>
          <a:lstStyle/>
          <a:p>
            <a:pPr>
              <a:defRPr/>
            </a:pPr>
            <a:endParaRPr lang="zh-CN" altLang="en-US" dirty="0">
              <a:solidFill>
                <a:schemeClr val="bg1">
                  <a:lumMod val="95000"/>
                </a:schemeClr>
              </a:solidFill>
              <a:latin typeface="微软雅黑" pitchFamily="34" charset="-122"/>
              <a:ea typeface="微软雅黑" pitchFamily="34" charset="-122"/>
              <a:cs typeface="宋体" charset="0"/>
            </a:endParaRPr>
          </a:p>
        </p:txBody>
      </p:sp>
      <p:sp>
        <p:nvSpPr>
          <p:cNvPr id="25" name="TextBox 57"/>
          <p:cNvSpPr txBox="1">
            <a:spLocks noChangeArrowheads="1"/>
          </p:cNvSpPr>
          <p:nvPr/>
        </p:nvSpPr>
        <p:spPr bwMode="auto">
          <a:xfrm>
            <a:off x="5507039" y="2016629"/>
            <a:ext cx="1705037" cy="492557"/>
          </a:xfrm>
          <a:prstGeom prst="rect">
            <a:avLst/>
          </a:prstGeom>
          <a:noFill/>
          <a:ln w="9525">
            <a:noFill/>
            <a:miter lim="800000"/>
            <a:headEnd/>
            <a:tailEnd/>
          </a:ln>
        </p:spPr>
        <p:txBody>
          <a:bodyPr lIns="121711" tIns="60857" rIns="121711" bIns="60857">
            <a:spAutoFit/>
          </a:bodyPr>
          <a:lstStyle/>
          <a:p>
            <a:r>
              <a:rPr lang="zh-CN" altLang="en-US" b="1">
                <a:solidFill>
                  <a:schemeClr val="bg1">
                    <a:lumMod val="95000"/>
                  </a:schemeClr>
                </a:solidFill>
                <a:latin typeface="微软雅黑" pitchFamily="34" charset="-122"/>
                <a:ea typeface="微软雅黑" pitchFamily="34" charset="-122"/>
              </a:rPr>
              <a:t>标题</a:t>
            </a:r>
          </a:p>
        </p:txBody>
      </p:sp>
      <p:sp>
        <p:nvSpPr>
          <p:cNvPr id="26" name="TextBox 57"/>
          <p:cNvSpPr txBox="1">
            <a:spLocks noChangeArrowheads="1"/>
          </p:cNvSpPr>
          <p:nvPr/>
        </p:nvSpPr>
        <p:spPr bwMode="auto">
          <a:xfrm>
            <a:off x="5509153" y="2422487"/>
            <a:ext cx="2083229" cy="1231392"/>
          </a:xfrm>
          <a:prstGeom prst="rect">
            <a:avLst/>
          </a:prstGeom>
          <a:noFill/>
          <a:ln w="9525">
            <a:noFill/>
            <a:miter lim="800000"/>
            <a:headEnd/>
            <a:tailEnd/>
          </a:ln>
        </p:spPr>
        <p:txBody>
          <a:bodyPr lIns="121711" tIns="60857" rIns="121711" bIns="60857">
            <a:spAutoFit/>
          </a:bodyPr>
          <a:lstStyle/>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endParaRPr lang="en-US" altLang="zh-CN" sz="1600" b="1">
              <a:solidFill>
                <a:schemeClr val="bg1">
                  <a:lumMod val="95000"/>
                </a:schemeClr>
              </a:solidFill>
              <a:latin typeface="微软雅黑" pitchFamily="34" charset="-122"/>
              <a:ea typeface="微软雅黑" pitchFamily="34" charset="-122"/>
            </a:endParaRP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p:txBody>
      </p:sp>
      <p:sp>
        <p:nvSpPr>
          <p:cNvPr id="27" name="Line 16"/>
          <p:cNvSpPr>
            <a:spLocks noChangeShapeType="1"/>
          </p:cNvSpPr>
          <p:nvPr/>
        </p:nvSpPr>
        <p:spPr bwMode="auto">
          <a:xfrm flipH="1">
            <a:off x="5481681" y="2148111"/>
            <a:ext cx="0" cy="1937834"/>
          </a:xfrm>
          <a:prstGeom prst="line">
            <a:avLst/>
          </a:prstGeom>
          <a:noFill/>
          <a:ln w="19050">
            <a:solidFill>
              <a:schemeClr val="tx1">
                <a:lumMod val="75000"/>
                <a:lumOff val="25000"/>
              </a:schemeClr>
            </a:solidFill>
            <a:prstDash val="sysDot"/>
            <a:round/>
            <a:headEnd type="oval" w="med" len="med"/>
            <a:tailEnd type="oval" w="med" len="med"/>
          </a:ln>
        </p:spPr>
        <p:txBody>
          <a:bodyPr lIns="121711" tIns="60857" rIns="121711" bIns="60857"/>
          <a:lstStyle/>
          <a:p>
            <a:endParaRPr lang="zh-CN" altLang="en-US" dirty="0">
              <a:solidFill>
                <a:schemeClr val="bg1">
                  <a:lumMod val="95000"/>
                </a:schemeClr>
              </a:solidFill>
              <a:ea typeface="微软雅黑" pitchFamily="34" charset="-122"/>
            </a:endParaRPr>
          </a:p>
        </p:txBody>
      </p:sp>
      <p:grpSp>
        <p:nvGrpSpPr>
          <p:cNvPr id="28" name="Group 138"/>
          <p:cNvGrpSpPr>
            <a:grpSpLocks/>
          </p:cNvGrpSpPr>
          <p:nvPr/>
        </p:nvGrpSpPr>
        <p:grpSpPr bwMode="auto">
          <a:xfrm>
            <a:off x="5354917" y="3977332"/>
            <a:ext cx="242974" cy="219127"/>
            <a:chOff x="1661" y="2750"/>
            <a:chExt cx="250" cy="250"/>
          </a:xfrm>
          <a:solidFill>
            <a:schemeClr val="accent5">
              <a:lumMod val="75000"/>
            </a:schemeClr>
          </a:solidFill>
        </p:grpSpPr>
        <p:sp>
          <p:nvSpPr>
            <p:cNvPr id="29" name="Oval 139"/>
            <p:cNvSpPr>
              <a:spLocks noChangeArrowheads="1"/>
            </p:cNvSpPr>
            <p:nvPr/>
          </p:nvSpPr>
          <p:spPr bwMode="auto">
            <a:xfrm>
              <a:off x="1661" y="2750"/>
              <a:ext cx="250" cy="250"/>
            </a:xfrm>
            <a:prstGeom prst="ellipse">
              <a:avLst/>
            </a:prstGeom>
            <a:solidFill>
              <a:schemeClr val="tx1">
                <a:lumMod val="75000"/>
                <a:lumOff val="25000"/>
              </a:schemeClr>
            </a:solidFill>
            <a:ln w="9525">
              <a:noFill/>
              <a:round/>
              <a:headEnd/>
              <a:tailEnd/>
            </a:ln>
          </p:spPr>
          <p:txBody>
            <a:bodyPr wrap="none" anchor="ctr"/>
            <a:lstStyle/>
            <a:p>
              <a:pPr algn="ctr"/>
              <a:endParaRPr lang="ko-KR" altLang="en-US">
                <a:solidFill>
                  <a:schemeClr val="bg1">
                    <a:lumMod val="95000"/>
                  </a:schemeClr>
                </a:solidFill>
                <a:latin typeface="微软雅黑" pitchFamily="34" charset="-122"/>
                <a:ea typeface="Malgun Gothic" pitchFamily="34" charset="-127"/>
              </a:endParaRPr>
            </a:p>
          </p:txBody>
        </p:sp>
        <p:sp>
          <p:nvSpPr>
            <p:cNvPr id="30" name="Oval 140"/>
            <p:cNvSpPr>
              <a:spLocks noChangeArrowheads="1"/>
            </p:cNvSpPr>
            <p:nvPr/>
          </p:nvSpPr>
          <p:spPr bwMode="auto">
            <a:xfrm>
              <a:off x="1729" y="2818"/>
              <a:ext cx="114" cy="114"/>
            </a:xfrm>
            <a:prstGeom prst="ellipse">
              <a:avLst/>
            </a:prstGeom>
            <a:solidFill>
              <a:schemeClr val="bg1">
                <a:lumMod val="75000"/>
              </a:schemeClr>
            </a:solidFill>
            <a:ln w="9525">
              <a:noFill/>
              <a:round/>
              <a:headEnd/>
              <a:tailEnd/>
            </a:ln>
          </p:spPr>
          <p:txBody>
            <a:bodyPr wrap="none" anchor="ctr"/>
            <a:lstStyle/>
            <a:p>
              <a:pPr algn="ctr"/>
              <a:endParaRPr lang="ko-KR" altLang="en-US">
                <a:solidFill>
                  <a:schemeClr val="bg1">
                    <a:lumMod val="95000"/>
                  </a:schemeClr>
                </a:solidFill>
                <a:latin typeface="微软雅黑" pitchFamily="34" charset="-122"/>
                <a:ea typeface="Malgun Gothic" pitchFamily="34" charset="-127"/>
              </a:endParaRPr>
            </a:p>
          </p:txBody>
        </p:sp>
      </p:grpSp>
      <p:sp>
        <p:nvSpPr>
          <p:cNvPr id="31" name="AutoShape 6"/>
          <p:cNvSpPr>
            <a:spLocks noChangeArrowheads="1"/>
          </p:cNvSpPr>
          <p:nvPr/>
        </p:nvSpPr>
        <p:spPr bwMode="auto">
          <a:xfrm>
            <a:off x="7397999" y="4449881"/>
            <a:ext cx="2237463" cy="1617720"/>
          </a:xfrm>
          <a:prstGeom prst="roundRect">
            <a:avLst>
              <a:gd name="adj" fmla="val 13009"/>
            </a:avLst>
          </a:prstGeom>
          <a:solidFill>
            <a:srgbClr val="7B1B1B"/>
          </a:solidFill>
          <a:ln w="19050" cap="rnd">
            <a:solidFill>
              <a:schemeClr val="tx1">
                <a:lumMod val="65000"/>
                <a:lumOff val="35000"/>
              </a:schemeClr>
            </a:solidFill>
            <a:prstDash val="sysDot"/>
            <a:round/>
            <a:headEnd/>
            <a:tailEnd/>
          </a:ln>
          <a:effectLst/>
        </p:spPr>
        <p:txBody>
          <a:bodyPr lIns="121711" tIns="60857" rIns="121711" bIns="60857"/>
          <a:lstStyle/>
          <a:p>
            <a:pPr>
              <a:defRPr/>
            </a:pPr>
            <a:endParaRPr lang="zh-CN" altLang="en-US" dirty="0">
              <a:solidFill>
                <a:schemeClr val="bg1">
                  <a:lumMod val="95000"/>
                </a:schemeClr>
              </a:solidFill>
              <a:latin typeface="微软雅黑" pitchFamily="34" charset="-122"/>
              <a:ea typeface="微软雅黑" pitchFamily="34" charset="-122"/>
              <a:cs typeface="宋体" charset="0"/>
            </a:endParaRPr>
          </a:p>
        </p:txBody>
      </p:sp>
      <p:sp>
        <p:nvSpPr>
          <p:cNvPr id="32" name="Line 7"/>
          <p:cNvSpPr>
            <a:spLocks noChangeShapeType="1"/>
          </p:cNvSpPr>
          <p:nvPr/>
        </p:nvSpPr>
        <p:spPr bwMode="auto">
          <a:xfrm flipH="1">
            <a:off x="7579707" y="4093564"/>
            <a:ext cx="4226" cy="697392"/>
          </a:xfrm>
          <a:prstGeom prst="line">
            <a:avLst/>
          </a:prstGeom>
          <a:noFill/>
          <a:ln w="19050">
            <a:solidFill>
              <a:schemeClr val="tx1">
                <a:lumMod val="75000"/>
                <a:lumOff val="25000"/>
              </a:schemeClr>
            </a:solidFill>
            <a:prstDash val="sysDot"/>
            <a:round/>
            <a:headEnd type="oval" w="med" len="med"/>
            <a:tailEnd type="oval" w="med" len="med"/>
          </a:ln>
        </p:spPr>
        <p:txBody>
          <a:bodyPr lIns="121711" tIns="60857" rIns="121711" bIns="60857"/>
          <a:lstStyle/>
          <a:p>
            <a:endParaRPr lang="zh-CN" altLang="en-US" dirty="0">
              <a:solidFill>
                <a:schemeClr val="bg1">
                  <a:lumMod val="95000"/>
                </a:schemeClr>
              </a:solidFill>
              <a:ea typeface="微软雅黑" pitchFamily="34" charset="-122"/>
            </a:endParaRPr>
          </a:p>
        </p:txBody>
      </p:sp>
      <p:grpSp>
        <p:nvGrpSpPr>
          <p:cNvPr id="33" name="Group 138"/>
          <p:cNvGrpSpPr>
            <a:grpSpLocks/>
          </p:cNvGrpSpPr>
          <p:nvPr/>
        </p:nvGrpSpPr>
        <p:grpSpPr bwMode="auto">
          <a:xfrm>
            <a:off x="7467725" y="3977327"/>
            <a:ext cx="242974" cy="217221"/>
            <a:chOff x="1661" y="2750"/>
            <a:chExt cx="250" cy="250"/>
          </a:xfrm>
        </p:grpSpPr>
        <p:sp>
          <p:nvSpPr>
            <p:cNvPr id="34" name="Oval 139"/>
            <p:cNvSpPr>
              <a:spLocks noChangeArrowheads="1"/>
            </p:cNvSpPr>
            <p:nvPr/>
          </p:nvSpPr>
          <p:spPr bwMode="auto">
            <a:xfrm>
              <a:off x="1661" y="2750"/>
              <a:ext cx="250" cy="250"/>
            </a:xfrm>
            <a:prstGeom prst="ellipse">
              <a:avLst/>
            </a:prstGeom>
            <a:solidFill>
              <a:schemeClr val="tx1">
                <a:lumMod val="75000"/>
                <a:lumOff val="25000"/>
              </a:schemeClr>
            </a:solidFill>
            <a:ln w="9525">
              <a:noFill/>
              <a:round/>
              <a:headEnd/>
              <a:tailEnd/>
            </a:ln>
          </p:spPr>
          <p:txBody>
            <a:bodyPr wrap="none" anchor="ctr"/>
            <a:lstStyle/>
            <a:p>
              <a:pPr algn="ctr"/>
              <a:endParaRPr lang="ko-KR" altLang="en-US">
                <a:solidFill>
                  <a:schemeClr val="bg1">
                    <a:lumMod val="95000"/>
                  </a:schemeClr>
                </a:solidFill>
                <a:latin typeface="微软雅黑" pitchFamily="34" charset="-122"/>
                <a:ea typeface="Malgun Gothic" pitchFamily="34" charset="-127"/>
              </a:endParaRPr>
            </a:p>
          </p:txBody>
        </p:sp>
        <p:sp>
          <p:nvSpPr>
            <p:cNvPr id="35" name="Oval 140"/>
            <p:cNvSpPr>
              <a:spLocks noChangeArrowheads="1"/>
            </p:cNvSpPr>
            <p:nvPr/>
          </p:nvSpPr>
          <p:spPr bwMode="auto">
            <a:xfrm>
              <a:off x="1729" y="2818"/>
              <a:ext cx="114" cy="114"/>
            </a:xfrm>
            <a:prstGeom prst="ellipse">
              <a:avLst/>
            </a:prstGeom>
            <a:solidFill>
              <a:schemeClr val="bg1">
                <a:lumMod val="75000"/>
              </a:schemeClr>
            </a:solidFill>
            <a:ln w="9525">
              <a:noFill/>
              <a:round/>
              <a:headEnd/>
              <a:tailEnd/>
            </a:ln>
          </p:spPr>
          <p:txBody>
            <a:bodyPr wrap="none" anchor="ctr"/>
            <a:lstStyle/>
            <a:p>
              <a:pPr algn="ctr"/>
              <a:endParaRPr lang="ko-KR" altLang="en-US">
                <a:solidFill>
                  <a:schemeClr val="bg1">
                    <a:lumMod val="95000"/>
                  </a:schemeClr>
                </a:solidFill>
                <a:latin typeface="微软雅黑" pitchFamily="34" charset="-122"/>
                <a:ea typeface="Malgun Gothic" pitchFamily="34" charset="-127"/>
              </a:endParaRPr>
            </a:p>
          </p:txBody>
        </p:sp>
      </p:grpSp>
      <p:sp>
        <p:nvSpPr>
          <p:cNvPr id="36" name="TextBox 57"/>
          <p:cNvSpPr txBox="1">
            <a:spLocks noChangeArrowheads="1"/>
          </p:cNvSpPr>
          <p:nvPr/>
        </p:nvSpPr>
        <p:spPr bwMode="auto">
          <a:xfrm>
            <a:off x="7638866" y="4585164"/>
            <a:ext cx="3044556" cy="492557"/>
          </a:xfrm>
          <a:prstGeom prst="rect">
            <a:avLst/>
          </a:prstGeom>
          <a:noFill/>
          <a:ln w="9525">
            <a:noFill/>
            <a:miter lim="800000"/>
            <a:headEnd/>
            <a:tailEnd/>
          </a:ln>
        </p:spPr>
        <p:txBody>
          <a:bodyPr lIns="121711" tIns="60857" rIns="121711" bIns="60857">
            <a:spAutoFit/>
          </a:bodyPr>
          <a:lstStyle/>
          <a:p>
            <a:r>
              <a:rPr lang="zh-CN" altLang="en-US" b="1">
                <a:solidFill>
                  <a:schemeClr val="bg1">
                    <a:lumMod val="95000"/>
                  </a:schemeClr>
                </a:solidFill>
                <a:latin typeface="微软雅黑" pitchFamily="34" charset="-122"/>
                <a:ea typeface="微软雅黑" pitchFamily="34" charset="-122"/>
              </a:rPr>
              <a:t>标题</a:t>
            </a:r>
          </a:p>
        </p:txBody>
      </p:sp>
      <p:sp>
        <p:nvSpPr>
          <p:cNvPr id="37" name="TextBox 57"/>
          <p:cNvSpPr txBox="1">
            <a:spLocks noChangeArrowheads="1"/>
          </p:cNvSpPr>
          <p:nvPr/>
        </p:nvSpPr>
        <p:spPr bwMode="auto">
          <a:xfrm>
            <a:off x="7662109" y="4870978"/>
            <a:ext cx="1882513" cy="1231392"/>
          </a:xfrm>
          <a:prstGeom prst="rect">
            <a:avLst/>
          </a:prstGeom>
          <a:noFill/>
          <a:ln w="9525">
            <a:noFill/>
            <a:miter lim="800000"/>
            <a:headEnd/>
            <a:tailEnd/>
          </a:ln>
        </p:spPr>
        <p:txBody>
          <a:bodyPr lIns="121711" tIns="60857" rIns="121711" bIns="60857">
            <a:spAutoFit/>
          </a:bodyPr>
          <a:lstStyle/>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endParaRPr lang="en-US" altLang="zh-CN" sz="1600" b="1">
              <a:solidFill>
                <a:schemeClr val="bg1">
                  <a:lumMod val="95000"/>
                </a:schemeClr>
              </a:solidFill>
              <a:latin typeface="微软雅黑" pitchFamily="34" charset="-122"/>
              <a:ea typeface="微软雅黑" pitchFamily="34" charset="-122"/>
            </a:endParaRP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p:txBody>
      </p:sp>
      <p:sp>
        <p:nvSpPr>
          <p:cNvPr id="38" name="AutoShape 4"/>
          <p:cNvSpPr>
            <a:spLocks noChangeArrowheads="1"/>
          </p:cNvSpPr>
          <p:nvPr/>
        </p:nvSpPr>
        <p:spPr bwMode="auto">
          <a:xfrm>
            <a:off x="8433276" y="1934696"/>
            <a:ext cx="2155064" cy="1804454"/>
          </a:xfrm>
          <a:prstGeom prst="roundRect">
            <a:avLst>
              <a:gd name="adj" fmla="val 13009"/>
            </a:avLst>
          </a:prstGeom>
          <a:solidFill>
            <a:schemeClr val="tx1">
              <a:lumMod val="75000"/>
              <a:lumOff val="25000"/>
            </a:schemeClr>
          </a:solidFill>
          <a:ln w="19050" cap="rnd">
            <a:solidFill>
              <a:schemeClr val="tx1">
                <a:lumMod val="65000"/>
                <a:lumOff val="35000"/>
              </a:schemeClr>
            </a:solidFill>
            <a:prstDash val="sysDot"/>
            <a:round/>
            <a:headEnd/>
            <a:tailEnd/>
          </a:ln>
          <a:effectLst/>
        </p:spPr>
        <p:txBody>
          <a:bodyPr wrap="none" lIns="121711" tIns="60857" rIns="121711" bIns="60857" anchor="ctr"/>
          <a:lstStyle/>
          <a:p>
            <a:pPr>
              <a:defRPr/>
            </a:pPr>
            <a:endParaRPr lang="zh-CN" altLang="en-US" dirty="0">
              <a:solidFill>
                <a:schemeClr val="bg1">
                  <a:lumMod val="95000"/>
                </a:schemeClr>
              </a:solidFill>
              <a:latin typeface="微软雅黑" pitchFamily="34" charset="-122"/>
              <a:ea typeface="微软雅黑" pitchFamily="34" charset="-122"/>
              <a:cs typeface="宋体" charset="0"/>
            </a:endParaRPr>
          </a:p>
        </p:txBody>
      </p:sp>
      <p:sp>
        <p:nvSpPr>
          <p:cNvPr id="39" name="Line 14"/>
          <p:cNvSpPr>
            <a:spLocks noChangeShapeType="1"/>
          </p:cNvSpPr>
          <p:nvPr/>
        </p:nvSpPr>
        <p:spPr bwMode="auto">
          <a:xfrm flipH="1">
            <a:off x="8633991" y="2184314"/>
            <a:ext cx="0" cy="1901631"/>
          </a:xfrm>
          <a:prstGeom prst="line">
            <a:avLst/>
          </a:prstGeom>
          <a:noFill/>
          <a:ln w="19050">
            <a:solidFill>
              <a:srgbClr val="9A2222"/>
            </a:solidFill>
            <a:prstDash val="sysDot"/>
            <a:round/>
            <a:headEnd type="oval" w="med" len="med"/>
            <a:tailEnd type="oval" w="med" len="med"/>
          </a:ln>
        </p:spPr>
        <p:txBody>
          <a:bodyPr lIns="121711" tIns="60857" rIns="121711" bIns="60857"/>
          <a:lstStyle/>
          <a:p>
            <a:endParaRPr lang="zh-CN" altLang="en-US" dirty="0">
              <a:solidFill>
                <a:schemeClr val="bg1">
                  <a:lumMod val="95000"/>
                </a:schemeClr>
              </a:solidFill>
              <a:ea typeface="微软雅黑" pitchFamily="34" charset="-122"/>
            </a:endParaRPr>
          </a:p>
        </p:txBody>
      </p:sp>
      <p:grpSp>
        <p:nvGrpSpPr>
          <p:cNvPr id="40" name="Group 138"/>
          <p:cNvGrpSpPr>
            <a:grpSpLocks/>
          </p:cNvGrpSpPr>
          <p:nvPr/>
        </p:nvGrpSpPr>
        <p:grpSpPr bwMode="auto">
          <a:xfrm>
            <a:off x="8522013" y="3981141"/>
            <a:ext cx="242972" cy="219127"/>
            <a:chOff x="1661" y="2750"/>
            <a:chExt cx="250" cy="250"/>
          </a:xfrm>
        </p:grpSpPr>
        <p:sp>
          <p:nvSpPr>
            <p:cNvPr id="41" name="Oval 139"/>
            <p:cNvSpPr>
              <a:spLocks noChangeArrowheads="1"/>
            </p:cNvSpPr>
            <p:nvPr/>
          </p:nvSpPr>
          <p:spPr bwMode="auto">
            <a:xfrm>
              <a:off x="1661" y="2750"/>
              <a:ext cx="250" cy="250"/>
            </a:xfrm>
            <a:prstGeom prst="ellipse">
              <a:avLst/>
            </a:prstGeom>
            <a:solidFill>
              <a:srgbClr val="9A2222"/>
            </a:solidFill>
            <a:ln>
              <a:noFill/>
            </a:ln>
          </p:spPr>
          <p:txBody>
            <a:bodyPr wrap="none" anchor="ctr"/>
            <a:lstStyle/>
            <a:p>
              <a:pPr algn="ctr">
                <a:defRPr/>
              </a:pPr>
              <a:endParaRPr lang="ko-KR" altLang="en-US">
                <a:solidFill>
                  <a:schemeClr val="bg1">
                    <a:lumMod val="95000"/>
                  </a:schemeClr>
                </a:solidFill>
                <a:latin typeface="微软雅黑" pitchFamily="34" charset="-122"/>
                <a:ea typeface="Malgun Gothic" pitchFamily="34" charset="-127"/>
              </a:endParaRPr>
            </a:p>
          </p:txBody>
        </p:sp>
        <p:sp>
          <p:nvSpPr>
            <p:cNvPr id="42" name="Oval 140"/>
            <p:cNvSpPr>
              <a:spLocks noChangeArrowheads="1"/>
            </p:cNvSpPr>
            <p:nvPr/>
          </p:nvSpPr>
          <p:spPr bwMode="auto">
            <a:xfrm>
              <a:off x="1729" y="2818"/>
              <a:ext cx="114" cy="114"/>
            </a:xfrm>
            <a:prstGeom prst="ellipse">
              <a:avLst/>
            </a:prstGeom>
            <a:solidFill>
              <a:schemeClr val="bg1">
                <a:lumMod val="75000"/>
              </a:schemeClr>
            </a:solidFill>
            <a:ln w="9525">
              <a:noFill/>
              <a:round/>
              <a:headEnd/>
              <a:tailEnd/>
            </a:ln>
          </p:spPr>
          <p:txBody>
            <a:bodyPr wrap="none" anchor="ctr"/>
            <a:lstStyle/>
            <a:p>
              <a:pPr algn="ctr"/>
              <a:endParaRPr lang="ko-KR" altLang="en-US">
                <a:solidFill>
                  <a:schemeClr val="bg1">
                    <a:lumMod val="95000"/>
                  </a:schemeClr>
                </a:solidFill>
                <a:latin typeface="微软雅黑" pitchFamily="34" charset="-122"/>
                <a:ea typeface="Malgun Gothic" pitchFamily="34" charset="-127"/>
              </a:endParaRPr>
            </a:p>
          </p:txBody>
        </p:sp>
      </p:grpSp>
      <p:sp>
        <p:nvSpPr>
          <p:cNvPr id="43" name="TextBox 57"/>
          <p:cNvSpPr txBox="1">
            <a:spLocks noChangeArrowheads="1"/>
          </p:cNvSpPr>
          <p:nvPr/>
        </p:nvSpPr>
        <p:spPr bwMode="auto">
          <a:xfrm>
            <a:off x="8682596" y="2016629"/>
            <a:ext cx="1905753" cy="492557"/>
          </a:xfrm>
          <a:prstGeom prst="rect">
            <a:avLst/>
          </a:prstGeom>
          <a:noFill/>
          <a:ln w="9525">
            <a:noFill/>
            <a:miter lim="800000"/>
            <a:headEnd/>
            <a:tailEnd/>
          </a:ln>
        </p:spPr>
        <p:txBody>
          <a:bodyPr lIns="121711" tIns="60857" rIns="121711" bIns="60857">
            <a:spAutoFit/>
          </a:bodyPr>
          <a:lstStyle/>
          <a:p>
            <a:r>
              <a:rPr lang="zh-CN" altLang="en-US" b="1">
                <a:solidFill>
                  <a:schemeClr val="bg1">
                    <a:lumMod val="95000"/>
                  </a:schemeClr>
                </a:solidFill>
                <a:latin typeface="微软雅黑" pitchFamily="34" charset="-122"/>
                <a:ea typeface="微软雅黑" pitchFamily="34" charset="-122"/>
              </a:rPr>
              <a:t>标题</a:t>
            </a:r>
          </a:p>
        </p:txBody>
      </p:sp>
      <p:sp>
        <p:nvSpPr>
          <p:cNvPr id="44" name="TextBox 57"/>
          <p:cNvSpPr txBox="1">
            <a:spLocks noChangeArrowheads="1"/>
          </p:cNvSpPr>
          <p:nvPr/>
        </p:nvSpPr>
        <p:spPr bwMode="auto">
          <a:xfrm>
            <a:off x="8682596" y="2466313"/>
            <a:ext cx="1905753" cy="1231392"/>
          </a:xfrm>
          <a:prstGeom prst="rect">
            <a:avLst/>
          </a:prstGeom>
          <a:noFill/>
          <a:ln w="9525">
            <a:noFill/>
            <a:miter lim="800000"/>
            <a:headEnd/>
            <a:tailEnd/>
          </a:ln>
        </p:spPr>
        <p:txBody>
          <a:bodyPr lIns="121711" tIns="60857" rIns="121711" bIns="60857">
            <a:spAutoFit/>
          </a:bodyPr>
          <a:lstStyle/>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endParaRPr lang="en-US" altLang="zh-CN" sz="1600" b="1">
              <a:solidFill>
                <a:schemeClr val="bg1">
                  <a:lumMod val="95000"/>
                </a:schemeClr>
              </a:solidFill>
              <a:latin typeface="微软雅黑" pitchFamily="34" charset="-122"/>
              <a:ea typeface="微软雅黑" pitchFamily="34" charset="-122"/>
            </a:endParaRP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a:p>
            <a:pPr eaLnBrk="0" hangingPunct="0">
              <a:lnSpc>
                <a:spcPct val="150000"/>
              </a:lnSpc>
              <a:tabLst>
                <a:tab pos="135235" algn="l"/>
              </a:tabLst>
            </a:pPr>
            <a:r>
              <a:rPr lang="zh-CN" altLang="en-US" sz="1600" b="1">
                <a:solidFill>
                  <a:schemeClr val="bg1">
                    <a:lumMod val="95000"/>
                  </a:schemeClr>
                </a:solidFill>
                <a:latin typeface="微软雅黑" pitchFamily="34" charset="-122"/>
                <a:ea typeface="微软雅黑" pitchFamily="34" charset="-122"/>
              </a:rPr>
              <a:t>添加文本说明内容</a:t>
            </a:r>
          </a:p>
        </p:txBody>
      </p:sp>
      <p:sp>
        <p:nvSpPr>
          <p:cNvPr id="46" name="TextBox 45"/>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年度工作概述</a:t>
            </a:r>
          </a:p>
        </p:txBody>
      </p:sp>
    </p:spTree>
    <p:extLst>
      <p:ext uri="{BB962C8B-B14F-4D97-AF65-F5344CB8AC3E}">
        <p14:creationId xmlns:p14="http://schemas.microsoft.com/office/powerpoint/2010/main" val="2495594013"/>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by="(-#ppt_w*2)" calcmode="lin" valueType="num">
                                      <p:cBhvr rctx="PPT">
                                        <p:cTn id="7" dur="250" autoRev="1" fill="hold">
                                          <p:stCondLst>
                                            <p:cond delay="0"/>
                                          </p:stCondLst>
                                        </p:cTn>
                                        <p:tgtEl>
                                          <p:spTgt spid="46"/>
                                        </p:tgtEl>
                                        <p:attrNameLst>
                                          <p:attrName>ppt_w</p:attrName>
                                        </p:attrNameLst>
                                      </p:cBhvr>
                                    </p:anim>
                                    <p:anim by="(#ppt_w*0.50)" calcmode="lin" valueType="num">
                                      <p:cBhvr>
                                        <p:cTn id="8" dur="250" decel="50000" autoRev="1" fill="hold">
                                          <p:stCondLst>
                                            <p:cond delay="0"/>
                                          </p:stCondLst>
                                        </p:cTn>
                                        <p:tgtEl>
                                          <p:spTgt spid="46"/>
                                        </p:tgtEl>
                                        <p:attrNameLst>
                                          <p:attrName>ppt_x</p:attrName>
                                        </p:attrNameLst>
                                      </p:cBhvr>
                                    </p:anim>
                                    <p:anim from="(-#ppt_h/2)" to="(#ppt_y)" calcmode="lin" valueType="num">
                                      <p:cBhvr>
                                        <p:cTn id="9" dur="500" fill="hold">
                                          <p:stCondLst>
                                            <p:cond delay="0"/>
                                          </p:stCondLst>
                                        </p:cTn>
                                        <p:tgtEl>
                                          <p:spTgt spid="46"/>
                                        </p:tgtEl>
                                        <p:attrNameLst>
                                          <p:attrName>ppt_y</p:attrName>
                                        </p:attrNameLst>
                                      </p:cBhvr>
                                    </p:anim>
                                    <p:animRot by="21600000">
                                      <p:cBhvr>
                                        <p:cTn id="10" dur="500" fill="hold">
                                          <p:stCondLst>
                                            <p:cond delay="0"/>
                                          </p:stCondLst>
                                        </p:cTn>
                                        <p:tgtEl>
                                          <p:spTgt spid="46"/>
                                        </p:tgtEl>
                                        <p:attrNameLst>
                                          <p:attrName>r</p:attrName>
                                        </p:attrNameLst>
                                      </p:cBhvr>
                                    </p:animRo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000"/>
                                        <p:tgtEl>
                                          <p:spTgt spid="2"/>
                                        </p:tgtEl>
                                      </p:cBhvr>
                                    </p:animEffect>
                                  </p:childTnLst>
                                </p:cTn>
                              </p:par>
                            </p:childTnLst>
                          </p:cTn>
                        </p:par>
                        <p:par>
                          <p:cTn id="15" fill="hold">
                            <p:stCondLst>
                              <p:cond delay="1750"/>
                            </p:stCondLst>
                            <p:childTnLst>
                              <p:par>
                                <p:cTn id="16" presetID="23" presetClass="entr" presetSubtype="32"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50" fill="hold"/>
                                        <p:tgtEl>
                                          <p:spTgt spid="14"/>
                                        </p:tgtEl>
                                        <p:attrNameLst>
                                          <p:attrName>ppt_w</p:attrName>
                                        </p:attrNameLst>
                                      </p:cBhvr>
                                      <p:tavLst>
                                        <p:tav tm="0">
                                          <p:val>
                                            <p:strVal val="4*#ppt_w"/>
                                          </p:val>
                                        </p:tav>
                                        <p:tav tm="100000">
                                          <p:val>
                                            <p:strVal val="#ppt_w"/>
                                          </p:val>
                                        </p:tav>
                                      </p:tavLst>
                                    </p:anim>
                                    <p:anim calcmode="lin" valueType="num">
                                      <p:cBhvr>
                                        <p:cTn id="19" dur="250" fill="hold"/>
                                        <p:tgtEl>
                                          <p:spTgt spid="14"/>
                                        </p:tgtEl>
                                        <p:attrNameLst>
                                          <p:attrName>ppt_h</p:attrName>
                                        </p:attrNameLst>
                                      </p:cBhvr>
                                      <p:tavLst>
                                        <p:tav tm="0">
                                          <p:val>
                                            <p:strVal val="4*#ppt_h"/>
                                          </p:val>
                                        </p:tav>
                                        <p:tav tm="100000">
                                          <p:val>
                                            <p:strVal val="#ppt_h"/>
                                          </p:val>
                                        </p:tav>
                                      </p:tavLst>
                                    </p:anim>
                                  </p:childTnLst>
                                </p:cTn>
                              </p:par>
                              <p:par>
                                <p:cTn id="20" presetID="23" presetClass="entr" presetSubtype="32" fill="hold" nodeType="withEffect">
                                  <p:stCondLst>
                                    <p:cond delay="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250" fill="hold"/>
                                        <p:tgtEl>
                                          <p:spTgt spid="5"/>
                                        </p:tgtEl>
                                        <p:attrNameLst>
                                          <p:attrName>ppt_w</p:attrName>
                                        </p:attrNameLst>
                                      </p:cBhvr>
                                      <p:tavLst>
                                        <p:tav tm="0">
                                          <p:val>
                                            <p:strVal val="4*#ppt_w"/>
                                          </p:val>
                                        </p:tav>
                                        <p:tav tm="100000">
                                          <p:val>
                                            <p:strVal val="#ppt_w"/>
                                          </p:val>
                                        </p:tav>
                                      </p:tavLst>
                                    </p:anim>
                                    <p:anim calcmode="lin" valueType="num">
                                      <p:cBhvr>
                                        <p:cTn id="23" dur="250" fill="hold"/>
                                        <p:tgtEl>
                                          <p:spTgt spid="5"/>
                                        </p:tgtEl>
                                        <p:attrNameLst>
                                          <p:attrName>ppt_h</p:attrName>
                                        </p:attrNameLst>
                                      </p:cBhvr>
                                      <p:tavLst>
                                        <p:tav tm="0">
                                          <p:val>
                                            <p:strVal val="4*#ppt_h"/>
                                          </p:val>
                                        </p:tav>
                                        <p:tav tm="100000">
                                          <p:val>
                                            <p:strVal val="#ppt_h"/>
                                          </p:val>
                                        </p:tav>
                                      </p:tavLst>
                                    </p:anim>
                                  </p:childTnLst>
                                </p:cTn>
                              </p:par>
                              <p:par>
                                <p:cTn id="24" presetID="23" presetClass="entr" presetSubtype="32" fill="hold" nodeType="withEffect">
                                  <p:stCondLst>
                                    <p:cond delay="500"/>
                                  </p:stCondLst>
                                  <p:childTnLst>
                                    <p:set>
                                      <p:cBhvr>
                                        <p:cTn id="25" dur="1" fill="hold">
                                          <p:stCondLst>
                                            <p:cond delay="0"/>
                                          </p:stCondLst>
                                        </p:cTn>
                                        <p:tgtEl>
                                          <p:spTgt spid="21"/>
                                        </p:tgtEl>
                                        <p:attrNameLst>
                                          <p:attrName>style.visibility</p:attrName>
                                        </p:attrNameLst>
                                      </p:cBhvr>
                                      <p:to>
                                        <p:strVal val="visible"/>
                                      </p:to>
                                    </p:set>
                                    <p:anim calcmode="lin" valueType="num">
                                      <p:cBhvr>
                                        <p:cTn id="26" dur="250" fill="hold"/>
                                        <p:tgtEl>
                                          <p:spTgt spid="21"/>
                                        </p:tgtEl>
                                        <p:attrNameLst>
                                          <p:attrName>ppt_w</p:attrName>
                                        </p:attrNameLst>
                                      </p:cBhvr>
                                      <p:tavLst>
                                        <p:tav tm="0">
                                          <p:val>
                                            <p:strVal val="4*#ppt_w"/>
                                          </p:val>
                                        </p:tav>
                                        <p:tav tm="100000">
                                          <p:val>
                                            <p:strVal val="#ppt_w"/>
                                          </p:val>
                                        </p:tav>
                                      </p:tavLst>
                                    </p:anim>
                                    <p:anim calcmode="lin" valueType="num">
                                      <p:cBhvr>
                                        <p:cTn id="27" dur="250" fill="hold"/>
                                        <p:tgtEl>
                                          <p:spTgt spid="21"/>
                                        </p:tgtEl>
                                        <p:attrNameLst>
                                          <p:attrName>ppt_h</p:attrName>
                                        </p:attrNameLst>
                                      </p:cBhvr>
                                      <p:tavLst>
                                        <p:tav tm="0">
                                          <p:val>
                                            <p:strVal val="4*#ppt_h"/>
                                          </p:val>
                                        </p:tav>
                                        <p:tav tm="100000">
                                          <p:val>
                                            <p:strVal val="#ppt_h"/>
                                          </p:val>
                                        </p:tav>
                                      </p:tavLst>
                                    </p:anim>
                                  </p:childTnLst>
                                </p:cTn>
                              </p:par>
                              <p:par>
                                <p:cTn id="28" presetID="23" presetClass="entr" presetSubtype="32" fill="hold" nodeType="withEffect">
                                  <p:stCondLst>
                                    <p:cond delay="750"/>
                                  </p:stCondLst>
                                  <p:childTnLst>
                                    <p:set>
                                      <p:cBhvr>
                                        <p:cTn id="29" dur="1" fill="hold">
                                          <p:stCondLst>
                                            <p:cond delay="0"/>
                                          </p:stCondLst>
                                        </p:cTn>
                                        <p:tgtEl>
                                          <p:spTgt spid="28"/>
                                        </p:tgtEl>
                                        <p:attrNameLst>
                                          <p:attrName>style.visibility</p:attrName>
                                        </p:attrNameLst>
                                      </p:cBhvr>
                                      <p:to>
                                        <p:strVal val="visible"/>
                                      </p:to>
                                    </p:set>
                                    <p:anim calcmode="lin" valueType="num">
                                      <p:cBhvr>
                                        <p:cTn id="30" dur="250" fill="hold"/>
                                        <p:tgtEl>
                                          <p:spTgt spid="28"/>
                                        </p:tgtEl>
                                        <p:attrNameLst>
                                          <p:attrName>ppt_w</p:attrName>
                                        </p:attrNameLst>
                                      </p:cBhvr>
                                      <p:tavLst>
                                        <p:tav tm="0">
                                          <p:val>
                                            <p:strVal val="4*#ppt_w"/>
                                          </p:val>
                                        </p:tav>
                                        <p:tav tm="100000">
                                          <p:val>
                                            <p:strVal val="#ppt_w"/>
                                          </p:val>
                                        </p:tav>
                                      </p:tavLst>
                                    </p:anim>
                                    <p:anim calcmode="lin" valueType="num">
                                      <p:cBhvr>
                                        <p:cTn id="31" dur="250" fill="hold"/>
                                        <p:tgtEl>
                                          <p:spTgt spid="28"/>
                                        </p:tgtEl>
                                        <p:attrNameLst>
                                          <p:attrName>ppt_h</p:attrName>
                                        </p:attrNameLst>
                                      </p:cBhvr>
                                      <p:tavLst>
                                        <p:tav tm="0">
                                          <p:val>
                                            <p:strVal val="4*#ppt_h"/>
                                          </p:val>
                                        </p:tav>
                                        <p:tav tm="100000">
                                          <p:val>
                                            <p:strVal val="#ppt_h"/>
                                          </p:val>
                                        </p:tav>
                                      </p:tavLst>
                                    </p:anim>
                                  </p:childTnLst>
                                </p:cTn>
                              </p:par>
                              <p:par>
                                <p:cTn id="32" presetID="23" presetClass="entr" presetSubtype="32" fill="hold" nodeType="withEffect">
                                  <p:stCondLst>
                                    <p:cond delay="100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50" fill="hold"/>
                                        <p:tgtEl>
                                          <p:spTgt spid="33"/>
                                        </p:tgtEl>
                                        <p:attrNameLst>
                                          <p:attrName>ppt_w</p:attrName>
                                        </p:attrNameLst>
                                      </p:cBhvr>
                                      <p:tavLst>
                                        <p:tav tm="0">
                                          <p:val>
                                            <p:strVal val="4*#ppt_w"/>
                                          </p:val>
                                        </p:tav>
                                        <p:tav tm="100000">
                                          <p:val>
                                            <p:strVal val="#ppt_w"/>
                                          </p:val>
                                        </p:tav>
                                      </p:tavLst>
                                    </p:anim>
                                    <p:anim calcmode="lin" valueType="num">
                                      <p:cBhvr>
                                        <p:cTn id="35" dur="250" fill="hold"/>
                                        <p:tgtEl>
                                          <p:spTgt spid="33"/>
                                        </p:tgtEl>
                                        <p:attrNameLst>
                                          <p:attrName>ppt_h</p:attrName>
                                        </p:attrNameLst>
                                      </p:cBhvr>
                                      <p:tavLst>
                                        <p:tav tm="0">
                                          <p:val>
                                            <p:strVal val="4*#ppt_h"/>
                                          </p:val>
                                        </p:tav>
                                        <p:tav tm="100000">
                                          <p:val>
                                            <p:strVal val="#ppt_h"/>
                                          </p:val>
                                        </p:tav>
                                      </p:tavLst>
                                    </p:anim>
                                  </p:childTnLst>
                                </p:cTn>
                              </p:par>
                              <p:par>
                                <p:cTn id="36" presetID="23" presetClass="entr" presetSubtype="32" fill="hold" nodeType="withEffect">
                                  <p:stCondLst>
                                    <p:cond delay="1250"/>
                                  </p:stCondLst>
                                  <p:childTnLst>
                                    <p:set>
                                      <p:cBhvr>
                                        <p:cTn id="37" dur="1" fill="hold">
                                          <p:stCondLst>
                                            <p:cond delay="0"/>
                                          </p:stCondLst>
                                        </p:cTn>
                                        <p:tgtEl>
                                          <p:spTgt spid="40"/>
                                        </p:tgtEl>
                                        <p:attrNameLst>
                                          <p:attrName>style.visibility</p:attrName>
                                        </p:attrNameLst>
                                      </p:cBhvr>
                                      <p:to>
                                        <p:strVal val="visible"/>
                                      </p:to>
                                    </p:set>
                                    <p:anim calcmode="lin" valueType="num">
                                      <p:cBhvr>
                                        <p:cTn id="38" dur="250" fill="hold"/>
                                        <p:tgtEl>
                                          <p:spTgt spid="40"/>
                                        </p:tgtEl>
                                        <p:attrNameLst>
                                          <p:attrName>ppt_w</p:attrName>
                                        </p:attrNameLst>
                                      </p:cBhvr>
                                      <p:tavLst>
                                        <p:tav tm="0">
                                          <p:val>
                                            <p:strVal val="4*#ppt_w"/>
                                          </p:val>
                                        </p:tav>
                                        <p:tav tm="100000">
                                          <p:val>
                                            <p:strVal val="#ppt_w"/>
                                          </p:val>
                                        </p:tav>
                                      </p:tavLst>
                                    </p:anim>
                                    <p:anim calcmode="lin" valueType="num">
                                      <p:cBhvr>
                                        <p:cTn id="39" dur="250" fill="hold"/>
                                        <p:tgtEl>
                                          <p:spTgt spid="40"/>
                                        </p:tgtEl>
                                        <p:attrNameLst>
                                          <p:attrName>ppt_h</p:attrName>
                                        </p:attrNameLst>
                                      </p:cBhvr>
                                      <p:tavLst>
                                        <p:tav tm="0">
                                          <p:val>
                                            <p:strVal val="4*#ppt_h"/>
                                          </p:val>
                                        </p:tav>
                                        <p:tav tm="100000">
                                          <p:val>
                                            <p:strVal val="#ppt_h"/>
                                          </p:val>
                                        </p:tav>
                                      </p:tavLst>
                                    </p:anim>
                                  </p:childTnLst>
                                </p:cTn>
                              </p:par>
                            </p:childTnLst>
                          </p:cTn>
                        </p:par>
                        <p:par>
                          <p:cTn id="40" fill="hold">
                            <p:stCondLst>
                              <p:cond delay="3250"/>
                            </p:stCondLst>
                            <p:childTnLst>
                              <p:par>
                                <p:cTn id="41" presetID="22" presetClass="entr" presetSubtype="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500"/>
                                        <p:tgtEl>
                                          <p:spTgt spid="1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up)">
                                      <p:cBhvr>
                                        <p:cTn id="49" dur="500"/>
                                        <p:tgtEl>
                                          <p:spTgt spid="3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500"/>
                                        <p:tgtEl>
                                          <p:spTgt spid="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down)">
                                      <p:cBhvr>
                                        <p:cTn id="58" dur="500"/>
                                        <p:tgtEl>
                                          <p:spTgt spid="39"/>
                                        </p:tgtEl>
                                      </p:cBhvr>
                                    </p:animEffect>
                                  </p:childTnLst>
                                </p:cTn>
                              </p:par>
                            </p:childTnLst>
                          </p:cTn>
                        </p:par>
                        <p:par>
                          <p:cTn id="59" fill="hold">
                            <p:stCondLst>
                              <p:cond delay="3750"/>
                            </p:stCondLst>
                            <p:childTnLst>
                              <p:par>
                                <p:cTn id="60" presetID="21" presetClass="entr" presetSubtype="1"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heel(1)">
                                      <p:cBhvr>
                                        <p:cTn id="62" dur="1000"/>
                                        <p:tgtEl>
                                          <p:spTgt spid="3"/>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heel(1)">
                                      <p:cBhvr>
                                        <p:cTn id="65" dur="1000"/>
                                        <p:tgtEl>
                                          <p:spTgt spid="24"/>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heel(1)">
                                      <p:cBhvr>
                                        <p:cTn id="68" dur="1000"/>
                                        <p:tgtEl>
                                          <p:spTgt spid="38"/>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heel(1)">
                                      <p:cBhvr>
                                        <p:cTn id="71" dur="1000"/>
                                        <p:tgtEl>
                                          <p:spTgt spid="10"/>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heel(1)">
                                      <p:cBhvr>
                                        <p:cTn id="74" dur="1000"/>
                                        <p:tgtEl>
                                          <p:spTgt spid="17"/>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heel(1)">
                                      <p:cBhvr>
                                        <p:cTn id="77" dur="1000"/>
                                        <p:tgtEl>
                                          <p:spTgt spid="31"/>
                                        </p:tgtEl>
                                      </p:cBhvr>
                                    </p:animEffect>
                                  </p:childTnLst>
                                </p:cTn>
                              </p:par>
                            </p:childTnLst>
                          </p:cTn>
                        </p:par>
                        <p:par>
                          <p:cTn id="78" fill="hold">
                            <p:stCondLst>
                              <p:cond delay="4750"/>
                            </p:stCondLst>
                            <p:childTnLst>
                              <p:par>
                                <p:cTn id="79" presetID="42" presetClass="entr" presetSubtype="0"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anim calcmode="lin" valueType="num">
                                      <p:cBhvr>
                                        <p:cTn id="82" dur="500" fill="hold"/>
                                        <p:tgtEl>
                                          <p:spTgt spid="8"/>
                                        </p:tgtEl>
                                        <p:attrNameLst>
                                          <p:attrName>ppt_x</p:attrName>
                                        </p:attrNameLst>
                                      </p:cBhvr>
                                      <p:tavLst>
                                        <p:tav tm="0">
                                          <p:val>
                                            <p:strVal val="#ppt_x"/>
                                          </p:val>
                                        </p:tav>
                                        <p:tav tm="100000">
                                          <p:val>
                                            <p:strVal val="#ppt_x"/>
                                          </p:val>
                                        </p:tav>
                                      </p:tavLst>
                                    </p:anim>
                                    <p:anim calcmode="lin" valueType="num">
                                      <p:cBhvr>
                                        <p:cTn id="83" dur="500" fill="hold"/>
                                        <p:tgtEl>
                                          <p:spTgt spid="8"/>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anim calcmode="lin" valueType="num">
                                      <p:cBhvr>
                                        <p:cTn id="87" dur="500" fill="hold"/>
                                        <p:tgtEl>
                                          <p:spTgt spid="9"/>
                                        </p:tgtEl>
                                        <p:attrNameLst>
                                          <p:attrName>ppt_x</p:attrName>
                                        </p:attrNameLst>
                                      </p:cBhvr>
                                      <p:tavLst>
                                        <p:tav tm="0">
                                          <p:val>
                                            <p:strVal val="#ppt_x"/>
                                          </p:val>
                                        </p:tav>
                                        <p:tav tm="100000">
                                          <p:val>
                                            <p:strVal val="#ppt_x"/>
                                          </p:val>
                                        </p:tav>
                                      </p:tavLst>
                                    </p:anim>
                                    <p:anim calcmode="lin" valueType="num">
                                      <p:cBhvr>
                                        <p:cTn id="88" dur="500" fill="hold"/>
                                        <p:tgtEl>
                                          <p:spTgt spid="9"/>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anim calcmode="lin" valueType="num">
                                      <p:cBhvr>
                                        <p:cTn id="92" dur="500" fill="hold"/>
                                        <p:tgtEl>
                                          <p:spTgt spid="25"/>
                                        </p:tgtEl>
                                        <p:attrNameLst>
                                          <p:attrName>ppt_x</p:attrName>
                                        </p:attrNameLst>
                                      </p:cBhvr>
                                      <p:tavLst>
                                        <p:tav tm="0">
                                          <p:val>
                                            <p:strVal val="#ppt_x"/>
                                          </p:val>
                                        </p:tav>
                                        <p:tav tm="100000">
                                          <p:val>
                                            <p:strVal val="#ppt_x"/>
                                          </p:val>
                                        </p:tav>
                                      </p:tavLst>
                                    </p:anim>
                                    <p:anim calcmode="lin" valueType="num">
                                      <p:cBhvr>
                                        <p:cTn id="93" dur="500" fill="hold"/>
                                        <p:tgtEl>
                                          <p:spTgt spid="25"/>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anim calcmode="lin" valueType="num">
                                      <p:cBhvr>
                                        <p:cTn id="97" dur="500" fill="hold"/>
                                        <p:tgtEl>
                                          <p:spTgt spid="26"/>
                                        </p:tgtEl>
                                        <p:attrNameLst>
                                          <p:attrName>ppt_x</p:attrName>
                                        </p:attrNameLst>
                                      </p:cBhvr>
                                      <p:tavLst>
                                        <p:tav tm="0">
                                          <p:val>
                                            <p:strVal val="#ppt_x"/>
                                          </p:val>
                                        </p:tav>
                                        <p:tav tm="100000">
                                          <p:val>
                                            <p:strVal val="#ppt_x"/>
                                          </p:val>
                                        </p:tav>
                                      </p:tavLst>
                                    </p:anim>
                                    <p:anim calcmode="lin" valueType="num">
                                      <p:cBhvr>
                                        <p:cTn id="98" dur="500" fill="hold"/>
                                        <p:tgtEl>
                                          <p:spTgt spid="26"/>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500"/>
                                        <p:tgtEl>
                                          <p:spTgt spid="43"/>
                                        </p:tgtEl>
                                      </p:cBhvr>
                                    </p:animEffect>
                                    <p:anim calcmode="lin" valueType="num">
                                      <p:cBhvr>
                                        <p:cTn id="102" dur="500" fill="hold"/>
                                        <p:tgtEl>
                                          <p:spTgt spid="43"/>
                                        </p:tgtEl>
                                        <p:attrNameLst>
                                          <p:attrName>ppt_x</p:attrName>
                                        </p:attrNameLst>
                                      </p:cBhvr>
                                      <p:tavLst>
                                        <p:tav tm="0">
                                          <p:val>
                                            <p:strVal val="#ppt_x"/>
                                          </p:val>
                                        </p:tav>
                                        <p:tav tm="100000">
                                          <p:val>
                                            <p:strVal val="#ppt_x"/>
                                          </p:val>
                                        </p:tav>
                                      </p:tavLst>
                                    </p:anim>
                                    <p:anim calcmode="lin" valueType="num">
                                      <p:cBhvr>
                                        <p:cTn id="103" dur="500" fill="hold"/>
                                        <p:tgtEl>
                                          <p:spTgt spid="43"/>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anim calcmode="lin" valueType="num">
                                      <p:cBhvr>
                                        <p:cTn id="107" dur="500" fill="hold"/>
                                        <p:tgtEl>
                                          <p:spTgt spid="44"/>
                                        </p:tgtEl>
                                        <p:attrNameLst>
                                          <p:attrName>ppt_x</p:attrName>
                                        </p:attrNameLst>
                                      </p:cBhvr>
                                      <p:tavLst>
                                        <p:tav tm="0">
                                          <p:val>
                                            <p:strVal val="#ppt_x"/>
                                          </p:val>
                                        </p:tav>
                                        <p:tav tm="100000">
                                          <p:val>
                                            <p:strVal val="#ppt_x"/>
                                          </p:val>
                                        </p:tav>
                                      </p:tavLst>
                                    </p:anim>
                                    <p:anim calcmode="lin" valueType="num">
                                      <p:cBhvr>
                                        <p:cTn id="108" dur="500" fill="hold"/>
                                        <p:tgtEl>
                                          <p:spTgt spid="44"/>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fade">
                                      <p:cBhvr>
                                        <p:cTn id="111" dur="500"/>
                                        <p:tgtEl>
                                          <p:spTgt spid="11"/>
                                        </p:tgtEl>
                                      </p:cBhvr>
                                    </p:animEffect>
                                    <p:anim calcmode="lin" valueType="num">
                                      <p:cBhvr>
                                        <p:cTn id="112" dur="500" fill="hold"/>
                                        <p:tgtEl>
                                          <p:spTgt spid="11"/>
                                        </p:tgtEl>
                                        <p:attrNameLst>
                                          <p:attrName>ppt_x</p:attrName>
                                        </p:attrNameLst>
                                      </p:cBhvr>
                                      <p:tavLst>
                                        <p:tav tm="0">
                                          <p:val>
                                            <p:strVal val="#ppt_x"/>
                                          </p:val>
                                        </p:tav>
                                        <p:tav tm="100000">
                                          <p:val>
                                            <p:strVal val="#ppt_x"/>
                                          </p:val>
                                        </p:tav>
                                      </p:tavLst>
                                    </p:anim>
                                    <p:anim calcmode="lin" valueType="num">
                                      <p:cBhvr>
                                        <p:cTn id="113" dur="500" fill="hold"/>
                                        <p:tgtEl>
                                          <p:spTgt spid="11"/>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anim calcmode="lin" valueType="num">
                                      <p:cBhvr>
                                        <p:cTn id="117" dur="500" fill="hold"/>
                                        <p:tgtEl>
                                          <p:spTgt spid="12"/>
                                        </p:tgtEl>
                                        <p:attrNameLst>
                                          <p:attrName>ppt_x</p:attrName>
                                        </p:attrNameLst>
                                      </p:cBhvr>
                                      <p:tavLst>
                                        <p:tav tm="0">
                                          <p:val>
                                            <p:strVal val="#ppt_x"/>
                                          </p:val>
                                        </p:tav>
                                        <p:tav tm="100000">
                                          <p:val>
                                            <p:strVal val="#ppt_x"/>
                                          </p:val>
                                        </p:tav>
                                      </p:tavLst>
                                    </p:anim>
                                    <p:anim calcmode="lin" valueType="num">
                                      <p:cBhvr>
                                        <p:cTn id="118" dur="500" fill="hold"/>
                                        <p:tgtEl>
                                          <p:spTgt spid="12"/>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fade">
                                      <p:cBhvr>
                                        <p:cTn id="121" dur="500"/>
                                        <p:tgtEl>
                                          <p:spTgt spid="18"/>
                                        </p:tgtEl>
                                      </p:cBhvr>
                                    </p:animEffect>
                                    <p:anim calcmode="lin" valueType="num">
                                      <p:cBhvr>
                                        <p:cTn id="122" dur="500" fill="hold"/>
                                        <p:tgtEl>
                                          <p:spTgt spid="18"/>
                                        </p:tgtEl>
                                        <p:attrNameLst>
                                          <p:attrName>ppt_x</p:attrName>
                                        </p:attrNameLst>
                                      </p:cBhvr>
                                      <p:tavLst>
                                        <p:tav tm="0">
                                          <p:val>
                                            <p:strVal val="#ppt_x"/>
                                          </p:val>
                                        </p:tav>
                                        <p:tav tm="100000">
                                          <p:val>
                                            <p:strVal val="#ppt_x"/>
                                          </p:val>
                                        </p:tav>
                                      </p:tavLst>
                                    </p:anim>
                                    <p:anim calcmode="lin" valueType="num">
                                      <p:cBhvr>
                                        <p:cTn id="123" dur="500" fill="hold"/>
                                        <p:tgtEl>
                                          <p:spTgt spid="18"/>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fade">
                                      <p:cBhvr>
                                        <p:cTn id="126" dur="500"/>
                                        <p:tgtEl>
                                          <p:spTgt spid="19"/>
                                        </p:tgtEl>
                                      </p:cBhvr>
                                    </p:animEffect>
                                    <p:anim calcmode="lin" valueType="num">
                                      <p:cBhvr>
                                        <p:cTn id="127" dur="500" fill="hold"/>
                                        <p:tgtEl>
                                          <p:spTgt spid="19"/>
                                        </p:tgtEl>
                                        <p:attrNameLst>
                                          <p:attrName>ppt_x</p:attrName>
                                        </p:attrNameLst>
                                      </p:cBhvr>
                                      <p:tavLst>
                                        <p:tav tm="0">
                                          <p:val>
                                            <p:strVal val="#ppt_x"/>
                                          </p:val>
                                        </p:tav>
                                        <p:tav tm="100000">
                                          <p:val>
                                            <p:strVal val="#ppt_x"/>
                                          </p:val>
                                        </p:tav>
                                      </p:tavLst>
                                    </p:anim>
                                    <p:anim calcmode="lin" valueType="num">
                                      <p:cBhvr>
                                        <p:cTn id="128" dur="500" fill="hold"/>
                                        <p:tgtEl>
                                          <p:spTgt spid="19"/>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anim calcmode="lin" valueType="num">
                                      <p:cBhvr>
                                        <p:cTn id="132" dur="500" fill="hold"/>
                                        <p:tgtEl>
                                          <p:spTgt spid="36"/>
                                        </p:tgtEl>
                                        <p:attrNameLst>
                                          <p:attrName>ppt_x</p:attrName>
                                        </p:attrNameLst>
                                      </p:cBhvr>
                                      <p:tavLst>
                                        <p:tav tm="0">
                                          <p:val>
                                            <p:strVal val="#ppt_x"/>
                                          </p:val>
                                        </p:tav>
                                        <p:tav tm="100000">
                                          <p:val>
                                            <p:strVal val="#ppt_x"/>
                                          </p:val>
                                        </p:tav>
                                      </p:tavLst>
                                    </p:anim>
                                    <p:anim calcmode="lin" valueType="num">
                                      <p:cBhvr>
                                        <p:cTn id="133" dur="500" fill="hold"/>
                                        <p:tgtEl>
                                          <p:spTgt spid="3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anim calcmode="lin" valueType="num">
                                      <p:cBhvr>
                                        <p:cTn id="137" dur="500" fill="hold"/>
                                        <p:tgtEl>
                                          <p:spTgt spid="37"/>
                                        </p:tgtEl>
                                        <p:attrNameLst>
                                          <p:attrName>ppt_x</p:attrName>
                                        </p:attrNameLst>
                                      </p:cBhvr>
                                      <p:tavLst>
                                        <p:tav tm="0">
                                          <p:val>
                                            <p:strVal val="#ppt_x"/>
                                          </p:val>
                                        </p:tav>
                                        <p:tav tm="100000">
                                          <p:val>
                                            <p:strVal val="#ppt_x"/>
                                          </p:val>
                                        </p:tav>
                                      </p:tavLst>
                                    </p:anim>
                                    <p:anim calcmode="lin" valueType="num">
                                      <p:cBhvr>
                                        <p:cTn id="138"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p:bldP spid="9" grpId="0"/>
      <p:bldP spid="10" grpId="0" animBg="1"/>
      <p:bldP spid="11" grpId="0"/>
      <p:bldP spid="12" grpId="0"/>
      <p:bldP spid="13" grpId="0" animBg="1"/>
      <p:bldP spid="17" grpId="0" animBg="1"/>
      <p:bldP spid="18" grpId="0"/>
      <p:bldP spid="19" grpId="0"/>
      <p:bldP spid="20" grpId="0" animBg="1"/>
      <p:bldP spid="24" grpId="0" animBg="1"/>
      <p:bldP spid="25" grpId="0"/>
      <p:bldP spid="26" grpId="0"/>
      <p:bldP spid="27" grpId="0" animBg="1"/>
      <p:bldP spid="31" grpId="0" animBg="1"/>
      <p:bldP spid="32" grpId="0" animBg="1"/>
      <p:bldP spid="36" grpId="0"/>
      <p:bldP spid="37" grpId="0"/>
      <p:bldP spid="38" grpId="0" animBg="1"/>
      <p:bldP spid="39" grpId="0" animBg="1"/>
      <p:bldP spid="43" grpId="0"/>
      <p:bldP spid="44" grpId="0"/>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p:cNvSpPr>
          <p:nvPr/>
        </p:nvSpPr>
        <p:spPr bwMode="auto">
          <a:xfrm>
            <a:off x="1065201" y="5446488"/>
            <a:ext cx="10290647" cy="87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fontAlgn="base">
              <a:spcBef>
                <a:spcPct val="0"/>
              </a:spcBef>
              <a:spcAft>
                <a:spcPct val="0"/>
              </a:spcAft>
            </a:pPr>
            <a:r>
              <a:rPr lang="zh-CN" altLang="en-US" sz="19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p>
          <a:p>
            <a:pPr algn="just" fontAlgn="base">
              <a:spcBef>
                <a:spcPct val="0"/>
              </a:spcBef>
              <a:spcAft>
                <a:spcPct val="0"/>
              </a:spcAft>
            </a:pPr>
            <a:endParaRPr lang="zh-CN" altLang="en-US" sz="1900" dirty="0">
              <a:solidFill>
                <a:prstClr val="black"/>
              </a:solidFill>
              <a:latin typeface="微软雅黑" pitchFamily="34" charset="-122"/>
              <a:ea typeface="微软雅黑" pitchFamily="34" charset="-122"/>
              <a:cs typeface="方正兰亭纤黑简体"/>
            </a:endParaRPr>
          </a:p>
        </p:txBody>
      </p:sp>
      <p:grpSp>
        <p:nvGrpSpPr>
          <p:cNvPr id="27" name="Group 10"/>
          <p:cNvGrpSpPr>
            <a:grpSpLocks/>
          </p:cNvGrpSpPr>
          <p:nvPr/>
        </p:nvGrpSpPr>
        <p:grpSpPr bwMode="auto">
          <a:xfrm>
            <a:off x="1893700" y="3580938"/>
            <a:ext cx="2561996" cy="1289349"/>
            <a:chOff x="0" y="0"/>
            <a:chExt cx="3194" cy="1624"/>
          </a:xfrm>
        </p:grpSpPr>
        <p:sp>
          <p:nvSpPr>
            <p:cNvPr id="28"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966220" fontAlgn="base">
                <a:lnSpc>
                  <a:spcPct val="90000"/>
                </a:lnSpc>
                <a:spcBef>
                  <a:spcPct val="0"/>
                </a:spcBef>
                <a:spcAft>
                  <a:spcPct val="0"/>
                </a:spcAft>
              </a:pPr>
              <a:r>
                <a:rPr lang="zh-CN" altLang="en-US" sz="1700" dirty="0">
                  <a:solidFill>
                    <a:srgbClr val="000000"/>
                  </a:solidFill>
                  <a:latin typeface="微软雅黑"/>
                  <a:ea typeface="微软雅黑"/>
                  <a:cs typeface="Lato Regular" charset="0"/>
                  <a:sym typeface="Lato Regular" charset="0"/>
                </a:rPr>
                <a:t>单击此处添加标题</a:t>
              </a:r>
              <a:endParaRPr lang="en-US" sz="1700" dirty="0">
                <a:solidFill>
                  <a:srgbClr val="000000"/>
                </a:solidFill>
                <a:latin typeface="微软雅黑"/>
                <a:ea typeface="微软雅黑"/>
                <a:cs typeface="Lato Regular" charset="0"/>
                <a:sym typeface="Lato Regular" charset="0"/>
              </a:endParaRPr>
            </a:p>
          </p:txBody>
        </p:sp>
        <p:sp>
          <p:nvSpPr>
            <p:cNvPr id="29" name="Rectangle 12"/>
            <p:cNvSpPr>
              <a:spLocks/>
            </p:cNvSpPr>
            <p:nvPr/>
          </p:nvSpPr>
          <p:spPr bwMode="auto">
            <a:xfrm>
              <a:off x="0" y="416"/>
              <a:ext cx="3194"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30000"/>
                </a:lnSpc>
                <a:spcBef>
                  <a:spcPct val="0"/>
                </a:spcBef>
              </a:pPr>
              <a:r>
                <a:rPr lang="zh-CN" altLang="en-US" sz="1600" dirty="0">
                  <a:latin typeface="微软雅黑" pitchFamily="34" charset="-122"/>
                  <a:ea typeface="微软雅黑" pitchFamily="34" charset="-122"/>
                  <a:sym typeface="方正兰亭黑_GBK" pitchFamily="2" charset="-122"/>
                </a:rPr>
                <a:t>单击此处添加文字阐述，添加简短问题说明文字，具体说明文字在此处添加此处。</a:t>
              </a:r>
            </a:p>
          </p:txBody>
        </p:sp>
      </p:grpSp>
      <p:grpSp>
        <p:nvGrpSpPr>
          <p:cNvPr id="30" name="Group 13"/>
          <p:cNvGrpSpPr>
            <a:grpSpLocks/>
          </p:cNvGrpSpPr>
          <p:nvPr/>
        </p:nvGrpSpPr>
        <p:grpSpPr bwMode="auto">
          <a:xfrm>
            <a:off x="1215901" y="3563936"/>
            <a:ext cx="469246" cy="463658"/>
            <a:chOff x="0" y="0"/>
            <a:chExt cx="584" cy="584"/>
          </a:xfrm>
        </p:grpSpPr>
        <p:sp>
          <p:nvSpPr>
            <p:cNvPr id="31" name="Oval 14"/>
            <p:cNvSpPr>
              <a:spLocks/>
            </p:cNvSpPr>
            <p:nvPr/>
          </p:nvSpPr>
          <p:spPr bwMode="auto">
            <a:xfrm>
              <a:off x="0" y="0"/>
              <a:ext cx="584" cy="584"/>
            </a:xfrm>
            <a:prstGeom prst="ellipse">
              <a:avLst/>
            </a:prstGeom>
            <a:solidFill>
              <a:schemeClr val="tx1">
                <a:lumMod val="85000"/>
                <a:lumOff val="1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966220" fontAlgn="base">
                <a:spcBef>
                  <a:spcPct val="0"/>
                </a:spcBef>
                <a:spcAft>
                  <a:spcPct val="0"/>
                </a:spcAft>
                <a:defRPr/>
              </a:pPr>
              <a:endParaRPr lang="en-US" sz="2900" kern="0">
                <a:solidFill>
                  <a:srgbClr val="000000"/>
                </a:solidFill>
                <a:latin typeface="微软雅黑"/>
                <a:ea typeface="微软雅黑"/>
                <a:sym typeface="Gill Sans" charset="0"/>
              </a:endParaRPr>
            </a:p>
          </p:txBody>
        </p:sp>
        <p:sp>
          <p:nvSpPr>
            <p:cNvPr id="32" name="Rectangle 15"/>
            <p:cNvSpPr>
              <a:spLocks/>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66220" fontAlgn="base">
                <a:spcBef>
                  <a:spcPct val="0"/>
                </a:spcBef>
                <a:spcAft>
                  <a:spcPct val="0"/>
                </a:spcAft>
                <a:defRPr/>
              </a:pPr>
              <a:r>
                <a:rPr lang="en-US" sz="2300" kern="0" dirty="0">
                  <a:solidFill>
                    <a:srgbClr val="FFFFFF"/>
                  </a:solidFill>
                  <a:latin typeface="微软雅黑"/>
                  <a:ea typeface="微软雅黑"/>
                  <a:cs typeface="Lato Light" charset="0"/>
                  <a:sym typeface="Lato Light" charset="0"/>
                </a:rPr>
                <a:t>1</a:t>
              </a:r>
            </a:p>
          </p:txBody>
        </p:sp>
      </p:grpSp>
      <p:grpSp>
        <p:nvGrpSpPr>
          <p:cNvPr id="33" name="Group 4"/>
          <p:cNvGrpSpPr/>
          <p:nvPr/>
        </p:nvGrpSpPr>
        <p:grpSpPr>
          <a:xfrm>
            <a:off x="1065203" y="2995440"/>
            <a:ext cx="9896449" cy="284581"/>
            <a:chOff x="899592" y="2852807"/>
            <a:chExt cx="7344815" cy="213386"/>
          </a:xfrm>
          <a:solidFill>
            <a:srgbClr val="7B1B1B"/>
          </a:solidFill>
        </p:grpSpPr>
        <p:sp>
          <p:nvSpPr>
            <p:cNvPr id="34" name="Rectangle 61"/>
            <p:cNvSpPr/>
            <p:nvPr/>
          </p:nvSpPr>
          <p:spPr bwMode="auto">
            <a:xfrm>
              <a:off x="899592" y="2852807"/>
              <a:ext cx="7344815" cy="32031"/>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307294"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35" name="Flowchart: Merge 3"/>
            <p:cNvSpPr/>
            <p:nvPr/>
          </p:nvSpPr>
          <p:spPr bwMode="auto">
            <a:xfrm>
              <a:off x="1099027" y="2874792"/>
              <a:ext cx="210541" cy="191401"/>
            </a:xfrm>
            <a:prstGeom prst="flowChartMerg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307294"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36" name="Flowchart: Merge 64"/>
            <p:cNvSpPr/>
            <p:nvPr/>
          </p:nvSpPr>
          <p:spPr bwMode="auto">
            <a:xfrm>
              <a:off x="3708663" y="2874792"/>
              <a:ext cx="210541" cy="191401"/>
            </a:xfrm>
            <a:prstGeom prst="flowChartMerg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307294"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37" name="Flowchart: Merge 65"/>
            <p:cNvSpPr/>
            <p:nvPr/>
          </p:nvSpPr>
          <p:spPr bwMode="auto">
            <a:xfrm>
              <a:off x="6174461" y="2874792"/>
              <a:ext cx="210541" cy="191401"/>
            </a:xfrm>
            <a:prstGeom prst="flowChartMerg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307294" fontAlgn="base">
                <a:spcBef>
                  <a:spcPct val="0"/>
                </a:spcBef>
                <a:spcAft>
                  <a:spcPct val="0"/>
                </a:spcAft>
                <a:defRPr/>
              </a:pPr>
              <a:endParaRPr lang="en-US" sz="8000" kern="0">
                <a:solidFill>
                  <a:srgbClr val="000000"/>
                </a:solidFill>
                <a:latin typeface="微软雅黑"/>
                <a:ea typeface="微软雅黑"/>
                <a:sym typeface="Gill Sans" charset="0"/>
              </a:endParaRPr>
            </a:p>
          </p:txBody>
        </p:sp>
      </p:grpSp>
      <p:grpSp>
        <p:nvGrpSpPr>
          <p:cNvPr id="38" name="Group 10"/>
          <p:cNvGrpSpPr>
            <a:grpSpLocks/>
          </p:cNvGrpSpPr>
          <p:nvPr/>
        </p:nvGrpSpPr>
        <p:grpSpPr bwMode="auto">
          <a:xfrm>
            <a:off x="5435184" y="3580938"/>
            <a:ext cx="2470553" cy="1289349"/>
            <a:chOff x="0" y="0"/>
            <a:chExt cx="3080" cy="1624"/>
          </a:xfrm>
        </p:grpSpPr>
        <p:sp>
          <p:nvSpPr>
            <p:cNvPr id="39"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966220" fontAlgn="base">
                <a:lnSpc>
                  <a:spcPct val="90000"/>
                </a:lnSpc>
                <a:spcBef>
                  <a:spcPct val="0"/>
                </a:spcBef>
                <a:spcAft>
                  <a:spcPct val="0"/>
                </a:spcAft>
              </a:pPr>
              <a:r>
                <a:rPr lang="zh-CN" altLang="en-US" sz="1700" dirty="0">
                  <a:solidFill>
                    <a:srgbClr val="000000"/>
                  </a:solidFill>
                  <a:latin typeface="微软雅黑"/>
                  <a:ea typeface="微软雅黑"/>
                  <a:cs typeface="Lato Regular" charset="0"/>
                  <a:sym typeface="Lato Regular" charset="0"/>
                </a:rPr>
                <a:t>单击此处添加标题</a:t>
              </a:r>
              <a:endParaRPr lang="en-US" sz="1700" dirty="0">
                <a:solidFill>
                  <a:srgbClr val="000000"/>
                </a:solidFill>
                <a:latin typeface="微软雅黑"/>
                <a:ea typeface="微软雅黑"/>
                <a:cs typeface="Lato Regular" charset="0"/>
                <a:sym typeface="Lato Regular" charset="0"/>
              </a:endParaRPr>
            </a:p>
          </p:txBody>
        </p:sp>
        <p:sp>
          <p:nvSpPr>
            <p:cNvPr id="40" name="Rectangle 12"/>
            <p:cNvSpPr>
              <a:spLocks/>
            </p:cNvSpPr>
            <p:nvPr/>
          </p:nvSpPr>
          <p:spPr bwMode="auto">
            <a:xfrm>
              <a:off x="0" y="416"/>
              <a:ext cx="3080"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lvl="0">
                <a:lnSpc>
                  <a:spcPct val="130000"/>
                </a:lnSpc>
                <a:spcBef>
                  <a:spcPct val="0"/>
                </a:spcBef>
              </a:pPr>
              <a:r>
                <a:rPr lang="zh-CN" altLang="en-US" sz="1600" dirty="0">
                  <a:solidFill>
                    <a:srgbClr val="000000"/>
                  </a:solidFill>
                  <a:latin typeface="微软雅黑" pitchFamily="34" charset="-122"/>
                  <a:ea typeface="微软雅黑" pitchFamily="34" charset="-122"/>
                  <a:sym typeface="方正兰亭黑_GBK" pitchFamily="2" charset="-122"/>
                </a:rPr>
                <a:t>单击此处添加文字阐述，添加简短问题说明文字，具体说明文字在此处添加此处。</a:t>
              </a:r>
            </a:p>
          </p:txBody>
        </p:sp>
      </p:grpSp>
      <p:grpSp>
        <p:nvGrpSpPr>
          <p:cNvPr id="41" name="Group 13"/>
          <p:cNvGrpSpPr>
            <a:grpSpLocks/>
          </p:cNvGrpSpPr>
          <p:nvPr/>
        </p:nvGrpSpPr>
        <p:grpSpPr bwMode="auto">
          <a:xfrm>
            <a:off x="4708369" y="3570287"/>
            <a:ext cx="476476" cy="473979"/>
            <a:chOff x="-61" y="8"/>
            <a:chExt cx="593" cy="597"/>
          </a:xfrm>
        </p:grpSpPr>
        <p:sp>
          <p:nvSpPr>
            <p:cNvPr id="42" name="Oval 14"/>
            <p:cNvSpPr>
              <a:spLocks/>
            </p:cNvSpPr>
            <p:nvPr/>
          </p:nvSpPr>
          <p:spPr bwMode="auto">
            <a:xfrm>
              <a:off x="-61" y="21"/>
              <a:ext cx="584" cy="584"/>
            </a:xfrm>
            <a:prstGeom prst="ellipse">
              <a:avLst/>
            </a:prstGeom>
            <a:solidFill>
              <a:schemeClr val="tx1">
                <a:lumMod val="85000"/>
                <a:lumOff val="1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966220" fontAlgn="base">
                <a:spcBef>
                  <a:spcPct val="0"/>
                </a:spcBef>
                <a:spcAft>
                  <a:spcPct val="0"/>
                </a:spcAft>
                <a:defRPr/>
              </a:pPr>
              <a:endParaRPr lang="en-US" sz="2900" kern="0">
                <a:solidFill>
                  <a:srgbClr val="000000"/>
                </a:solidFill>
                <a:latin typeface="微软雅黑"/>
                <a:ea typeface="微软雅黑"/>
                <a:sym typeface="Gill Sans" charset="0"/>
              </a:endParaRPr>
            </a:p>
          </p:txBody>
        </p:sp>
        <p:sp>
          <p:nvSpPr>
            <p:cNvPr id="43" name="Rectangle 15"/>
            <p:cNvSpPr>
              <a:spLocks/>
            </p:cNvSpPr>
            <p:nvPr/>
          </p:nvSpPr>
          <p:spPr bwMode="auto">
            <a:xfrm>
              <a:off x="-52"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66220" fontAlgn="base">
                <a:spcBef>
                  <a:spcPct val="0"/>
                </a:spcBef>
                <a:spcAft>
                  <a:spcPct val="0"/>
                </a:spcAft>
                <a:defRPr/>
              </a:pPr>
              <a:r>
                <a:rPr lang="en-US" sz="2300" kern="0" dirty="0">
                  <a:solidFill>
                    <a:srgbClr val="FFFFFF"/>
                  </a:solidFill>
                  <a:latin typeface="微软雅黑"/>
                  <a:ea typeface="微软雅黑"/>
                  <a:cs typeface="Lato Light" charset="0"/>
                  <a:sym typeface="Lato Light" charset="0"/>
                </a:rPr>
                <a:t>2</a:t>
              </a:r>
            </a:p>
          </p:txBody>
        </p:sp>
      </p:grpSp>
      <p:grpSp>
        <p:nvGrpSpPr>
          <p:cNvPr id="44" name="Group 10"/>
          <p:cNvGrpSpPr>
            <a:grpSpLocks/>
          </p:cNvGrpSpPr>
          <p:nvPr/>
        </p:nvGrpSpPr>
        <p:grpSpPr bwMode="auto">
          <a:xfrm>
            <a:off x="8787134" y="3580938"/>
            <a:ext cx="2568413" cy="1289349"/>
            <a:chOff x="0" y="0"/>
            <a:chExt cx="3202" cy="1624"/>
          </a:xfrm>
        </p:grpSpPr>
        <p:sp>
          <p:nvSpPr>
            <p:cNvPr id="45"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966220" fontAlgn="base">
                <a:lnSpc>
                  <a:spcPct val="90000"/>
                </a:lnSpc>
                <a:spcBef>
                  <a:spcPct val="0"/>
                </a:spcBef>
                <a:spcAft>
                  <a:spcPct val="0"/>
                </a:spcAft>
              </a:pPr>
              <a:r>
                <a:rPr lang="zh-CN" altLang="en-US" sz="1700" dirty="0">
                  <a:solidFill>
                    <a:srgbClr val="000000"/>
                  </a:solidFill>
                  <a:latin typeface="微软雅黑"/>
                  <a:ea typeface="微软雅黑"/>
                  <a:cs typeface="Lato Regular" charset="0"/>
                  <a:sym typeface="Lato Regular" charset="0"/>
                </a:rPr>
                <a:t>单击此处添加标题</a:t>
              </a:r>
              <a:endParaRPr lang="en-US" sz="1700" dirty="0">
                <a:solidFill>
                  <a:srgbClr val="000000"/>
                </a:solidFill>
                <a:latin typeface="微软雅黑"/>
                <a:ea typeface="微软雅黑"/>
                <a:cs typeface="Lato Regular" charset="0"/>
                <a:sym typeface="Lato Regular" charset="0"/>
              </a:endParaRPr>
            </a:p>
          </p:txBody>
        </p:sp>
        <p:sp>
          <p:nvSpPr>
            <p:cNvPr id="46" name="Rectangle 12"/>
            <p:cNvSpPr>
              <a:spLocks/>
            </p:cNvSpPr>
            <p:nvPr/>
          </p:nvSpPr>
          <p:spPr bwMode="auto">
            <a:xfrm>
              <a:off x="0" y="416"/>
              <a:ext cx="3202"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lvl="0">
                <a:lnSpc>
                  <a:spcPct val="130000"/>
                </a:lnSpc>
                <a:spcBef>
                  <a:spcPct val="0"/>
                </a:spcBef>
              </a:pPr>
              <a:r>
                <a:rPr lang="zh-CN" altLang="en-US" sz="1600" dirty="0">
                  <a:solidFill>
                    <a:srgbClr val="000000"/>
                  </a:solidFill>
                  <a:latin typeface="微软雅黑" pitchFamily="34" charset="-122"/>
                  <a:ea typeface="微软雅黑" pitchFamily="34" charset="-122"/>
                  <a:sym typeface="方正兰亭黑_GBK" pitchFamily="2" charset="-122"/>
                </a:rPr>
                <a:t>单击此处添加文字阐述，添加简短问题说明文字，具体说明文字在此处添加此处。</a:t>
              </a:r>
            </a:p>
          </p:txBody>
        </p:sp>
      </p:grpSp>
      <p:grpSp>
        <p:nvGrpSpPr>
          <p:cNvPr id="47" name="Group 13"/>
          <p:cNvGrpSpPr>
            <a:grpSpLocks/>
          </p:cNvGrpSpPr>
          <p:nvPr/>
        </p:nvGrpSpPr>
        <p:grpSpPr bwMode="auto">
          <a:xfrm>
            <a:off x="8109336" y="3563936"/>
            <a:ext cx="469246" cy="463658"/>
            <a:chOff x="0" y="0"/>
            <a:chExt cx="584" cy="584"/>
          </a:xfrm>
          <a:noFill/>
        </p:grpSpPr>
        <p:sp>
          <p:nvSpPr>
            <p:cNvPr id="48" name="Oval 14"/>
            <p:cNvSpPr>
              <a:spLocks/>
            </p:cNvSpPr>
            <p:nvPr/>
          </p:nvSpPr>
          <p:spPr bwMode="auto">
            <a:xfrm>
              <a:off x="0" y="0"/>
              <a:ext cx="584" cy="584"/>
            </a:xfrm>
            <a:prstGeom prst="ellipse">
              <a:avLst/>
            </a:prstGeom>
            <a:solidFill>
              <a:schemeClr val="tx1">
                <a:lumMod val="85000"/>
                <a:lumOff val="1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966220" fontAlgn="base">
                <a:spcBef>
                  <a:spcPct val="0"/>
                </a:spcBef>
                <a:spcAft>
                  <a:spcPct val="0"/>
                </a:spcAft>
                <a:defRPr/>
              </a:pPr>
              <a:endParaRPr lang="en-US" sz="2900" kern="0">
                <a:solidFill>
                  <a:srgbClr val="000000"/>
                </a:solidFill>
                <a:latin typeface="微软雅黑"/>
                <a:ea typeface="微软雅黑"/>
                <a:sym typeface="Gill Sans" charset="0"/>
              </a:endParaRPr>
            </a:p>
          </p:txBody>
        </p:sp>
        <p:sp>
          <p:nvSpPr>
            <p:cNvPr id="49" name="Rectangle 15"/>
            <p:cNvSpPr>
              <a:spLocks/>
            </p:cNvSpPr>
            <p:nvPr/>
          </p:nvSpPr>
          <p:spPr bwMode="auto">
            <a:xfrm>
              <a:off x="0" y="8"/>
              <a:ext cx="584" cy="544"/>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66220" fontAlgn="base">
                <a:spcBef>
                  <a:spcPct val="0"/>
                </a:spcBef>
                <a:spcAft>
                  <a:spcPct val="0"/>
                </a:spcAft>
                <a:defRPr/>
              </a:pPr>
              <a:r>
                <a:rPr lang="en-US" sz="2300" kern="0" dirty="0">
                  <a:solidFill>
                    <a:srgbClr val="FFFFFF"/>
                  </a:solidFill>
                  <a:latin typeface="微软雅黑"/>
                  <a:ea typeface="微软雅黑"/>
                  <a:cs typeface="Lato Light" charset="0"/>
                  <a:sym typeface="Lato Light" charset="0"/>
                </a:rPr>
                <a:t>3</a:t>
              </a:r>
            </a:p>
          </p:txBody>
        </p:sp>
      </p:grpSp>
      <p:sp>
        <p:nvSpPr>
          <p:cNvPr id="51" name="TextBox 50"/>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广告推广</a:t>
            </a:r>
          </a:p>
        </p:txBody>
      </p:sp>
      <p:pic>
        <p:nvPicPr>
          <p:cNvPr id="9" name="图片 8">
            <a:extLst>
              <a:ext uri="{FF2B5EF4-FFF2-40B4-BE49-F238E27FC236}">
                <a16:creationId xmlns:a16="http://schemas.microsoft.com/office/drawing/2014/main" id="{54D7B46E-4BC6-4DCD-9120-F949804807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73719" y="1278849"/>
            <a:ext cx="1910616" cy="2317049"/>
          </a:xfrm>
          <a:prstGeom prst="rect">
            <a:avLst/>
          </a:prstGeom>
        </p:spPr>
      </p:pic>
    </p:spTree>
    <p:extLst>
      <p:ext uri="{BB962C8B-B14F-4D97-AF65-F5344CB8AC3E}">
        <p14:creationId xmlns:p14="http://schemas.microsoft.com/office/powerpoint/2010/main" val="1942944200"/>
      </p:ext>
    </p:extLst>
  </p:cSld>
  <p:clrMapOvr>
    <a:masterClrMapping/>
  </p:clrMapOvr>
  <mc:AlternateContent xmlns:mc="http://schemas.openxmlformats.org/markup-compatibility/2006">
    <mc:Choice xmlns:p14="http://schemas.microsoft.com/office/powerpoint/2010/main" Requires="p14">
      <p:transition spd="slow" p14:dur="1600" advTm="6000">
        <p:blinds dir="vert"/>
      </p:transition>
    </mc:Choice>
    <mc:Fallback>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 by="(-#ppt_w*2)" calcmode="lin" valueType="num">
                                      <p:cBhvr rctx="PPT">
                                        <p:cTn id="7" dur="250" autoRev="1" fill="hold">
                                          <p:stCondLst>
                                            <p:cond delay="0"/>
                                          </p:stCondLst>
                                        </p:cTn>
                                        <p:tgtEl>
                                          <p:spTgt spid="51"/>
                                        </p:tgtEl>
                                        <p:attrNameLst>
                                          <p:attrName>ppt_w</p:attrName>
                                        </p:attrNameLst>
                                      </p:cBhvr>
                                    </p:anim>
                                    <p:anim by="(#ppt_w*0.50)" calcmode="lin" valueType="num">
                                      <p:cBhvr>
                                        <p:cTn id="8" dur="250" decel="50000" autoRev="1" fill="hold">
                                          <p:stCondLst>
                                            <p:cond delay="0"/>
                                          </p:stCondLst>
                                        </p:cTn>
                                        <p:tgtEl>
                                          <p:spTgt spid="51"/>
                                        </p:tgtEl>
                                        <p:attrNameLst>
                                          <p:attrName>ppt_x</p:attrName>
                                        </p:attrNameLst>
                                      </p:cBhvr>
                                    </p:anim>
                                    <p:anim from="(-#ppt_h/2)" to="(#ppt_y)" calcmode="lin" valueType="num">
                                      <p:cBhvr>
                                        <p:cTn id="9" dur="500" fill="hold">
                                          <p:stCondLst>
                                            <p:cond delay="0"/>
                                          </p:stCondLst>
                                        </p:cTn>
                                        <p:tgtEl>
                                          <p:spTgt spid="51"/>
                                        </p:tgtEl>
                                        <p:attrNameLst>
                                          <p:attrName>ppt_y</p:attrName>
                                        </p:attrNameLst>
                                      </p:cBhvr>
                                    </p:anim>
                                    <p:animRot by="21600000">
                                      <p:cBhvr>
                                        <p:cTn id="10" dur="500" fill="hold">
                                          <p:stCondLst>
                                            <p:cond delay="0"/>
                                          </p:stCondLst>
                                        </p:cTn>
                                        <p:tgtEl>
                                          <p:spTgt spid="51"/>
                                        </p:tgtEl>
                                        <p:attrNameLst>
                                          <p:attrName>r</p:attrName>
                                        </p:attrNameLst>
                                      </p:cBhvr>
                                    </p:animRot>
                                  </p:childTnLst>
                                </p:cTn>
                              </p:par>
                            </p:childTnLst>
                          </p:cTn>
                        </p:par>
                        <p:par>
                          <p:cTn id="11" fill="hold">
                            <p:stCondLst>
                              <p:cond delay="650"/>
                            </p:stCondLst>
                            <p:childTnLst>
                              <p:par>
                                <p:cTn id="12" presetID="22" presetClass="entr" presetSubtype="8" fill="hold"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150"/>
                            </p:stCondLst>
                            <p:childTnLst>
                              <p:par>
                                <p:cTn id="16" presetID="23" presetClass="entr" presetSubtype="16"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childTnLst>
                                </p:cTn>
                              </p:par>
                            </p:childTnLst>
                          </p:cTn>
                        </p:par>
                        <p:par>
                          <p:cTn id="20" fill="hold">
                            <p:stCondLst>
                              <p:cond delay="165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par>
                                <p:cTn id="24" presetID="23" presetClass="entr" presetSubtype="16" fill="hold" nodeType="withEffect">
                                  <p:stCondLst>
                                    <p:cond delay="500"/>
                                  </p:stCondLst>
                                  <p:childTnLst>
                                    <p:set>
                                      <p:cBhvr>
                                        <p:cTn id="25" dur="1" fill="hold">
                                          <p:stCondLst>
                                            <p:cond delay="0"/>
                                          </p:stCondLst>
                                        </p:cTn>
                                        <p:tgtEl>
                                          <p:spTgt spid="41"/>
                                        </p:tgtEl>
                                        <p:attrNameLst>
                                          <p:attrName>style.visibility</p:attrName>
                                        </p:attrNameLst>
                                      </p:cBhvr>
                                      <p:to>
                                        <p:strVal val="visible"/>
                                      </p:to>
                                    </p:set>
                                    <p:anim calcmode="lin" valueType="num">
                                      <p:cBhvr>
                                        <p:cTn id="26" dur="500" fill="hold"/>
                                        <p:tgtEl>
                                          <p:spTgt spid="41"/>
                                        </p:tgtEl>
                                        <p:attrNameLst>
                                          <p:attrName>ppt_w</p:attrName>
                                        </p:attrNameLst>
                                      </p:cBhvr>
                                      <p:tavLst>
                                        <p:tav tm="0">
                                          <p:val>
                                            <p:fltVal val="0"/>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childTnLst>
                                </p:cTn>
                              </p:par>
                            </p:childTnLst>
                          </p:cTn>
                        </p:par>
                        <p:par>
                          <p:cTn id="28" fill="hold">
                            <p:stCondLst>
                              <p:cond delay="2650"/>
                            </p:stCondLst>
                            <p:childTnLst>
                              <p:par>
                                <p:cTn id="29" presetID="22" presetClass="entr" presetSubtype="8"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par>
                                <p:cTn id="32" presetID="23" presetClass="entr" presetSubtype="16" fill="hold" nodeType="withEffect">
                                  <p:stCondLst>
                                    <p:cond delay="500"/>
                                  </p:stCondLst>
                                  <p:childTnLst>
                                    <p:set>
                                      <p:cBhvr>
                                        <p:cTn id="33" dur="1" fill="hold">
                                          <p:stCondLst>
                                            <p:cond delay="0"/>
                                          </p:stCondLst>
                                        </p:cTn>
                                        <p:tgtEl>
                                          <p:spTgt spid="47"/>
                                        </p:tgtEl>
                                        <p:attrNameLst>
                                          <p:attrName>style.visibility</p:attrName>
                                        </p:attrNameLst>
                                      </p:cBhvr>
                                      <p:to>
                                        <p:strVal val="visible"/>
                                      </p:to>
                                    </p:set>
                                    <p:anim calcmode="lin" valueType="num">
                                      <p:cBhvr>
                                        <p:cTn id="34" dur="500" fill="hold"/>
                                        <p:tgtEl>
                                          <p:spTgt spid="47"/>
                                        </p:tgtEl>
                                        <p:attrNameLst>
                                          <p:attrName>ppt_w</p:attrName>
                                        </p:attrNameLst>
                                      </p:cBhvr>
                                      <p:tavLst>
                                        <p:tav tm="0">
                                          <p:val>
                                            <p:fltVal val="0"/>
                                          </p:val>
                                        </p:tav>
                                        <p:tav tm="100000">
                                          <p:val>
                                            <p:strVal val="#ppt_w"/>
                                          </p:val>
                                        </p:tav>
                                      </p:tavLst>
                                    </p:anim>
                                    <p:anim calcmode="lin" valueType="num">
                                      <p:cBhvr>
                                        <p:cTn id="35" dur="500" fill="hold"/>
                                        <p:tgtEl>
                                          <p:spTgt spid="47"/>
                                        </p:tgtEl>
                                        <p:attrNameLst>
                                          <p:attrName>ppt_h</p:attrName>
                                        </p:attrNameLst>
                                      </p:cBhvr>
                                      <p:tavLst>
                                        <p:tav tm="0">
                                          <p:val>
                                            <p:fltVal val="0"/>
                                          </p:val>
                                        </p:tav>
                                        <p:tav tm="100000">
                                          <p:val>
                                            <p:strVal val="#ppt_h"/>
                                          </p:val>
                                        </p:tav>
                                      </p:tavLst>
                                    </p:anim>
                                  </p:childTnLst>
                                </p:cTn>
                              </p:par>
                            </p:childTnLst>
                          </p:cTn>
                        </p:par>
                        <p:par>
                          <p:cTn id="36" fill="hold">
                            <p:stCondLst>
                              <p:cond delay="3650"/>
                            </p:stCondLst>
                            <p:childTnLst>
                              <p:par>
                                <p:cTn id="37" presetID="22" presetClass="entr" presetSubtype="8"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childTnLst>
                          </p:cTn>
                        </p:par>
                        <p:par>
                          <p:cTn id="40" fill="hold">
                            <p:stCondLst>
                              <p:cond delay="4150"/>
                            </p:stCondLst>
                            <p:childTnLst>
                              <p:par>
                                <p:cTn id="41" presetID="42"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anim calcmode="lin" valueType="num">
                                      <p:cBhvr>
                                        <p:cTn id="44" dur="500" fill="hold"/>
                                        <p:tgtEl>
                                          <p:spTgt spid="26"/>
                                        </p:tgtEl>
                                        <p:attrNameLst>
                                          <p:attrName>ppt_x</p:attrName>
                                        </p:attrNameLst>
                                      </p:cBhvr>
                                      <p:tavLst>
                                        <p:tav tm="0">
                                          <p:val>
                                            <p:strVal val="#ppt_x"/>
                                          </p:val>
                                        </p:tav>
                                        <p:tav tm="100000">
                                          <p:val>
                                            <p:strVal val="#ppt_x"/>
                                          </p:val>
                                        </p:tav>
                                      </p:tavLst>
                                    </p:anim>
                                    <p:anim calcmode="lin" valueType="num">
                                      <p:cBhvr>
                                        <p:cTn id="45"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39" y="1922907"/>
            <a:ext cx="2585983" cy="172840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36" y="4432017"/>
            <a:ext cx="2585981" cy="1728400"/>
          </a:xfrm>
          <a:prstGeom prst="rect">
            <a:avLst/>
          </a:prstGeom>
          <a:solidFill>
            <a:schemeClr val="accent1">
              <a:lumMod val="75000"/>
            </a:schemeClr>
          </a:solidFill>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6465" y="1922907"/>
            <a:ext cx="2585983" cy="1728400"/>
          </a:xfrm>
          <a:prstGeom prst="rect">
            <a:avLst/>
          </a:prstGeom>
        </p:spPr>
      </p:pic>
      <p:pic>
        <p:nvPicPr>
          <p:cNvPr id="5" name="图片 4"/>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6416462" y="4432017"/>
            <a:ext cx="2587275" cy="1728400"/>
          </a:xfrm>
          <a:prstGeom prst="rect">
            <a:avLst/>
          </a:prstGeom>
        </p:spPr>
      </p:pic>
      <p:sp>
        <p:nvSpPr>
          <p:cNvPr id="6" name="矩形 5"/>
          <p:cNvSpPr/>
          <p:nvPr/>
        </p:nvSpPr>
        <p:spPr>
          <a:xfrm>
            <a:off x="666037" y="1922811"/>
            <a:ext cx="287507" cy="1728592"/>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7" name="矩形 6"/>
          <p:cNvSpPr/>
          <p:nvPr/>
        </p:nvSpPr>
        <p:spPr>
          <a:xfrm>
            <a:off x="666037" y="4431921"/>
            <a:ext cx="287507" cy="1728592"/>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8" name="矩形 7"/>
          <p:cNvSpPr/>
          <p:nvPr/>
        </p:nvSpPr>
        <p:spPr>
          <a:xfrm>
            <a:off x="6416462" y="1922811"/>
            <a:ext cx="287507" cy="17285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9" name="矩形 8"/>
          <p:cNvSpPr/>
          <p:nvPr/>
        </p:nvSpPr>
        <p:spPr>
          <a:xfrm>
            <a:off x="6416462" y="4431921"/>
            <a:ext cx="287507" cy="17285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10" name="文本框 7"/>
          <p:cNvSpPr txBox="1">
            <a:spLocks noChangeArrowheads="1"/>
          </p:cNvSpPr>
          <p:nvPr/>
        </p:nvSpPr>
        <p:spPr bwMode="auto">
          <a:xfrm>
            <a:off x="3393217" y="1984917"/>
            <a:ext cx="2639618" cy="139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8" tIns="60879" rIns="121758" bIns="60879"/>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eaLnBrk="1" hangingPunct="1"/>
            <a:r>
              <a:rPr lang="zh-CN" altLang="en-US" sz="1900" b="1" dirty="0">
                <a:solidFill>
                  <a:schemeClr val="tx1">
                    <a:lumMod val="85000"/>
                    <a:lumOff val="15000"/>
                  </a:schemeClr>
                </a:solidFill>
                <a:latin typeface="微软雅黑" pitchFamily="34" charset="-122"/>
              </a:rPr>
              <a:t>添加文本信息</a:t>
            </a:r>
            <a:endParaRPr lang="en-US" altLang="zh-CN" sz="1900" b="1" dirty="0">
              <a:solidFill>
                <a:schemeClr val="tx1">
                  <a:lumMod val="85000"/>
                  <a:lumOff val="15000"/>
                </a:schemeClr>
              </a:solidFill>
              <a:latin typeface="微软雅黑" pitchFamily="34" charset="-122"/>
            </a:endParaRPr>
          </a:p>
          <a:p>
            <a:pPr lvl="0" algn="just" fontAlgn="base">
              <a:spcBef>
                <a:spcPct val="0"/>
              </a:spcBef>
              <a:spcAft>
                <a:spcPct val="0"/>
              </a:spcAft>
            </a:pPr>
            <a:r>
              <a:rPr lang="zh-CN" altLang="en-US" sz="1600" dirty="0">
                <a:solidFill>
                  <a:prstClr val="black"/>
                </a:solidFill>
                <a:latin typeface="微软雅黑" pitchFamily="34" charset="-122"/>
                <a:cs typeface="方正兰亭纤黑简体"/>
              </a:rPr>
              <a:t>单击此处添加文字阐述，添加简短问题说明文字，具体说明文字在此处添加此处。</a:t>
            </a:r>
          </a:p>
        </p:txBody>
      </p:sp>
      <p:sp>
        <p:nvSpPr>
          <p:cNvPr id="11" name="文本框 7"/>
          <p:cNvSpPr txBox="1">
            <a:spLocks noChangeArrowheads="1"/>
          </p:cNvSpPr>
          <p:nvPr/>
        </p:nvSpPr>
        <p:spPr bwMode="auto">
          <a:xfrm>
            <a:off x="3393217" y="4577805"/>
            <a:ext cx="2639618" cy="139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8" tIns="60879" rIns="121758" bIns="60879"/>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eaLnBrk="1" hangingPunct="1"/>
            <a:r>
              <a:rPr lang="zh-CN" altLang="en-US" sz="1900" b="1" dirty="0">
                <a:solidFill>
                  <a:schemeClr val="tx1">
                    <a:lumMod val="85000"/>
                    <a:lumOff val="15000"/>
                  </a:schemeClr>
                </a:solidFill>
                <a:latin typeface="微软雅黑" pitchFamily="34" charset="-122"/>
              </a:rPr>
              <a:t>添加文本信息</a:t>
            </a:r>
            <a:endParaRPr lang="en-US" altLang="zh-CN" sz="1900" b="1" dirty="0">
              <a:solidFill>
                <a:schemeClr val="tx1">
                  <a:lumMod val="85000"/>
                  <a:lumOff val="15000"/>
                </a:schemeClr>
              </a:solidFill>
              <a:latin typeface="微软雅黑" pitchFamily="34" charset="-122"/>
            </a:endParaRPr>
          </a:p>
          <a:p>
            <a:pPr algn="just" fontAlgn="base">
              <a:spcBef>
                <a:spcPct val="0"/>
              </a:spcBef>
              <a:spcAft>
                <a:spcPct val="0"/>
              </a:spcAft>
            </a:pPr>
            <a:r>
              <a:rPr lang="zh-CN" altLang="en-US" sz="1600" dirty="0">
                <a:solidFill>
                  <a:prstClr val="black"/>
                </a:solidFill>
                <a:latin typeface="微软雅黑" pitchFamily="34" charset="-122"/>
                <a:cs typeface="方正兰亭纤黑简体"/>
              </a:rPr>
              <a:t>单击此处添加文字阐述，添加简短问题说明文字，具体说明文字在此处添加此处。</a:t>
            </a:r>
          </a:p>
        </p:txBody>
      </p:sp>
      <p:sp>
        <p:nvSpPr>
          <p:cNvPr id="12" name="文本框 7"/>
          <p:cNvSpPr txBox="1">
            <a:spLocks noChangeArrowheads="1"/>
          </p:cNvSpPr>
          <p:nvPr/>
        </p:nvSpPr>
        <p:spPr bwMode="auto">
          <a:xfrm>
            <a:off x="9195410" y="1984917"/>
            <a:ext cx="2639618" cy="139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8" tIns="60879" rIns="121758" bIns="60879"/>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eaLnBrk="1" hangingPunct="1"/>
            <a:r>
              <a:rPr lang="zh-CN" altLang="en-US" sz="1900" b="1" dirty="0">
                <a:solidFill>
                  <a:schemeClr val="tx1">
                    <a:lumMod val="85000"/>
                    <a:lumOff val="15000"/>
                  </a:schemeClr>
                </a:solidFill>
                <a:latin typeface="微软雅黑" pitchFamily="34" charset="-122"/>
              </a:rPr>
              <a:t>添加文本信息</a:t>
            </a:r>
            <a:endParaRPr lang="en-US" altLang="zh-CN" sz="1900" b="1" dirty="0">
              <a:solidFill>
                <a:schemeClr val="tx1">
                  <a:lumMod val="85000"/>
                  <a:lumOff val="15000"/>
                </a:schemeClr>
              </a:solidFill>
              <a:latin typeface="微软雅黑" pitchFamily="34" charset="-122"/>
            </a:endParaRPr>
          </a:p>
          <a:p>
            <a:pPr algn="just" fontAlgn="base">
              <a:spcBef>
                <a:spcPct val="0"/>
              </a:spcBef>
              <a:spcAft>
                <a:spcPct val="0"/>
              </a:spcAft>
            </a:pPr>
            <a:r>
              <a:rPr lang="zh-CN" altLang="en-US" sz="1600" dirty="0">
                <a:solidFill>
                  <a:prstClr val="black"/>
                </a:solidFill>
                <a:latin typeface="微软雅黑" pitchFamily="34" charset="-122"/>
                <a:cs typeface="方正兰亭纤黑简体"/>
              </a:rPr>
              <a:t>单击此处添加文字阐述，添加简短问题说明文字，具体说明文字在此处添加此处。</a:t>
            </a:r>
          </a:p>
        </p:txBody>
      </p:sp>
      <p:sp>
        <p:nvSpPr>
          <p:cNvPr id="13" name="文本框 7"/>
          <p:cNvSpPr txBox="1">
            <a:spLocks noChangeArrowheads="1"/>
          </p:cNvSpPr>
          <p:nvPr/>
        </p:nvSpPr>
        <p:spPr bwMode="auto">
          <a:xfrm>
            <a:off x="9195410" y="4577805"/>
            <a:ext cx="2639618" cy="139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758" tIns="60879" rIns="121758" bIns="60879"/>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eaLnBrk="1" hangingPunct="1"/>
            <a:r>
              <a:rPr lang="zh-CN" altLang="en-US" sz="1900" b="1" dirty="0">
                <a:solidFill>
                  <a:schemeClr val="tx1">
                    <a:lumMod val="85000"/>
                    <a:lumOff val="15000"/>
                  </a:schemeClr>
                </a:solidFill>
                <a:latin typeface="微软雅黑" pitchFamily="34" charset="-122"/>
              </a:rPr>
              <a:t>添加文本信息</a:t>
            </a:r>
            <a:endParaRPr lang="en-US" altLang="zh-CN" sz="1900" b="1" dirty="0">
              <a:solidFill>
                <a:schemeClr val="tx1">
                  <a:lumMod val="85000"/>
                  <a:lumOff val="15000"/>
                </a:schemeClr>
              </a:solidFill>
              <a:latin typeface="微软雅黑" pitchFamily="34" charset="-122"/>
            </a:endParaRPr>
          </a:p>
          <a:p>
            <a:pPr algn="just" fontAlgn="base">
              <a:spcBef>
                <a:spcPct val="0"/>
              </a:spcBef>
              <a:spcAft>
                <a:spcPct val="0"/>
              </a:spcAft>
            </a:pPr>
            <a:r>
              <a:rPr lang="zh-CN" altLang="en-US" sz="1600" dirty="0">
                <a:solidFill>
                  <a:prstClr val="black"/>
                </a:solidFill>
                <a:latin typeface="微软雅黑" pitchFamily="34" charset="-122"/>
                <a:cs typeface="方正兰亭纤黑简体"/>
              </a:rPr>
              <a:t>单击此处添加文字阐述，添加简短问题说明文字，具体说明文字在此处添加此处。</a:t>
            </a:r>
          </a:p>
        </p:txBody>
      </p:sp>
      <p:sp>
        <p:nvSpPr>
          <p:cNvPr id="14" name="TextBox 13"/>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工作完成情况</a:t>
            </a:r>
          </a:p>
        </p:txBody>
      </p:sp>
    </p:spTree>
    <p:extLst>
      <p:ext uri="{BB962C8B-B14F-4D97-AF65-F5344CB8AC3E}">
        <p14:creationId xmlns:p14="http://schemas.microsoft.com/office/powerpoint/2010/main" val="876441038"/>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by="(-#ppt_w*2)" calcmode="lin" valueType="num">
                                      <p:cBhvr rctx="PPT">
                                        <p:cTn id="7" dur="250" autoRev="1" fill="hold">
                                          <p:stCondLst>
                                            <p:cond delay="0"/>
                                          </p:stCondLst>
                                        </p:cTn>
                                        <p:tgtEl>
                                          <p:spTgt spid="14"/>
                                        </p:tgtEl>
                                        <p:attrNameLst>
                                          <p:attrName>ppt_w</p:attrName>
                                        </p:attrNameLst>
                                      </p:cBhvr>
                                    </p:anim>
                                    <p:anim by="(#ppt_w*0.50)" calcmode="lin" valueType="num">
                                      <p:cBhvr>
                                        <p:cTn id="8" dur="250" decel="50000" autoRev="1" fill="hold">
                                          <p:stCondLst>
                                            <p:cond delay="0"/>
                                          </p:stCondLst>
                                        </p:cTn>
                                        <p:tgtEl>
                                          <p:spTgt spid="14"/>
                                        </p:tgtEl>
                                        <p:attrNameLst>
                                          <p:attrName>ppt_x</p:attrName>
                                        </p:attrNameLst>
                                      </p:cBhvr>
                                    </p:anim>
                                    <p:anim from="(-#ppt_h/2)" to="(#ppt_y)" calcmode="lin" valueType="num">
                                      <p:cBhvr>
                                        <p:cTn id="9" dur="500" fill="hold">
                                          <p:stCondLst>
                                            <p:cond delay="0"/>
                                          </p:stCondLst>
                                        </p:cTn>
                                        <p:tgtEl>
                                          <p:spTgt spid="14"/>
                                        </p:tgtEl>
                                        <p:attrNameLst>
                                          <p:attrName>ppt_y</p:attrName>
                                        </p:attrNameLst>
                                      </p:cBhvr>
                                    </p:anim>
                                    <p:animRot by="21600000">
                                      <p:cBhvr>
                                        <p:cTn id="10" dur="500" fill="hold">
                                          <p:stCondLst>
                                            <p:cond delay="0"/>
                                          </p:stCondLst>
                                        </p:cTn>
                                        <p:tgtEl>
                                          <p:spTgt spid="14"/>
                                        </p:tgtEl>
                                        <p:attrNameLst>
                                          <p:attrName>r</p:attrName>
                                        </p:attrNameLst>
                                      </p:cBhvr>
                                    </p:animRot>
                                  </p:childTnLst>
                                </p:cTn>
                              </p:par>
                            </p:childTnLst>
                          </p:cTn>
                        </p:par>
                        <p:par>
                          <p:cTn id="11" fill="hold">
                            <p:stCondLst>
                              <p:cond delay="750"/>
                            </p:stCondLst>
                            <p:childTnLst>
                              <p:par>
                                <p:cTn id="12" presetID="2" presetClass="entr" presetSubtype="2"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175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250"/>
                            </p:stCondLst>
                            <p:childTnLst>
                              <p:par>
                                <p:cTn id="25" presetID="2" presetClass="entr" presetSubtype="2"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par>
                          <p:cTn id="33" fill="hold">
                            <p:stCondLst>
                              <p:cond delay="3250"/>
                            </p:stCondLst>
                            <p:childTnLst>
                              <p:par>
                                <p:cTn id="34" presetID="22" presetClass="entr" presetSubtype="4"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par>
                          <p:cTn id="37" fill="hold">
                            <p:stCondLst>
                              <p:cond delay="3750"/>
                            </p:stCondLst>
                            <p:childTnLst>
                              <p:par>
                                <p:cTn id="38" presetID="2" presetClass="entr" presetSubtype="2"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1+#ppt_w/2"/>
                                          </p:val>
                                        </p:tav>
                                        <p:tav tm="100000">
                                          <p:val>
                                            <p:strVal val="#ppt_x"/>
                                          </p:val>
                                        </p:tav>
                                      </p:tavLst>
                                    </p:anim>
                                    <p:anim calcmode="lin" valueType="num">
                                      <p:cBhvr additive="base">
                                        <p:cTn id="41" dur="500" fill="hold"/>
                                        <p:tgtEl>
                                          <p:spTgt spid="7"/>
                                        </p:tgtEl>
                                        <p:attrNameLst>
                                          <p:attrName>ppt_y</p:attrName>
                                        </p:attrNameLst>
                                      </p:cBhvr>
                                      <p:tavLst>
                                        <p:tav tm="0">
                                          <p:val>
                                            <p:strVal val="#ppt_y"/>
                                          </p:val>
                                        </p:tav>
                                        <p:tav tm="100000">
                                          <p:val>
                                            <p:strVal val="#ppt_y"/>
                                          </p:val>
                                        </p:tav>
                                      </p:tavLst>
                                    </p:anim>
                                  </p:childTnLst>
                                </p:cTn>
                              </p:par>
                            </p:childTnLst>
                          </p:cTn>
                        </p:par>
                        <p:par>
                          <p:cTn id="42" fill="hold">
                            <p:stCondLst>
                              <p:cond delay="4250"/>
                            </p:stCondLst>
                            <p:childTnLst>
                              <p:par>
                                <p:cTn id="43" presetID="22" presetClass="entr" presetSubtype="8"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left)">
                                      <p:cBhvr>
                                        <p:cTn id="45" dur="500"/>
                                        <p:tgtEl>
                                          <p:spTgt spid="3"/>
                                        </p:tgtEl>
                                      </p:cBhvr>
                                    </p:animEffect>
                                  </p:childTnLst>
                                </p:cTn>
                              </p:par>
                            </p:childTnLst>
                          </p:cTn>
                        </p:par>
                        <p:par>
                          <p:cTn id="46" fill="hold">
                            <p:stCondLst>
                              <p:cond delay="4750"/>
                            </p:stCondLst>
                            <p:childTnLst>
                              <p:par>
                                <p:cTn id="47" presetID="22" presetClass="entr" presetSubtype="4"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down)">
                                      <p:cBhvr>
                                        <p:cTn id="49" dur="500"/>
                                        <p:tgtEl>
                                          <p:spTgt spid="11"/>
                                        </p:tgtEl>
                                      </p:cBhvr>
                                    </p:animEffect>
                                  </p:childTnLst>
                                </p:cTn>
                              </p:par>
                            </p:childTnLst>
                          </p:cTn>
                        </p:par>
                        <p:par>
                          <p:cTn id="50" fill="hold">
                            <p:stCondLst>
                              <p:cond delay="5250"/>
                            </p:stCondLst>
                            <p:childTnLst>
                              <p:par>
                                <p:cTn id="51" presetID="2" presetClass="entr" presetSubtype="2"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1+#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childTnLst>
                          </p:cTn>
                        </p:par>
                        <p:par>
                          <p:cTn id="55" fill="hold">
                            <p:stCondLst>
                              <p:cond delay="5750"/>
                            </p:stCondLst>
                            <p:childTnLst>
                              <p:par>
                                <p:cTn id="56" presetID="22" presetClass="entr" presetSubtype="8"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par>
                          <p:cTn id="59" fill="hold">
                            <p:stCondLst>
                              <p:cond delay="6250"/>
                            </p:stCondLst>
                            <p:childTnLst>
                              <p:par>
                                <p:cTn id="60" presetID="22" presetClass="entr" presetSubtype="4"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0"/>
          <p:cNvSpPr>
            <a:spLocks noChangeArrowheads="1"/>
          </p:cNvSpPr>
          <p:nvPr/>
        </p:nvSpPr>
        <p:spPr bwMode="auto">
          <a:xfrm rot="-5400000">
            <a:off x="5295294" y="-1296824"/>
            <a:ext cx="1680600" cy="10215428"/>
          </a:xfrm>
          <a:prstGeom prst="downArrow">
            <a:avLst>
              <a:gd name="adj1" fmla="val 49065"/>
              <a:gd name="adj2" fmla="val 44769"/>
            </a:avLst>
          </a:prstGeom>
          <a:solidFill>
            <a:srgbClr val="AA0A0A"/>
          </a:solidFill>
          <a:ln w="9525">
            <a:noFill/>
            <a:miter lim="800000"/>
            <a:headEnd/>
            <a:tailEnd/>
          </a:ln>
        </p:spPr>
        <p:txBody>
          <a:bodyPr vert="eaVert" lIns="121711" tIns="60857" rIns="121711" bIns="60857"/>
          <a:lstStyle/>
          <a:p>
            <a:endParaRPr lang="zh-CN" altLang="en-US" sz="2700">
              <a:latin typeface="微软雅黑" pitchFamily="34" charset="-122"/>
              <a:ea typeface="微软雅黑" pitchFamily="34" charset="-122"/>
            </a:endParaRPr>
          </a:p>
        </p:txBody>
      </p:sp>
      <p:grpSp>
        <p:nvGrpSpPr>
          <p:cNvPr id="3" name="组合 41"/>
          <p:cNvGrpSpPr>
            <a:grpSpLocks/>
          </p:cNvGrpSpPr>
          <p:nvPr/>
        </p:nvGrpSpPr>
        <p:grpSpPr bwMode="auto">
          <a:xfrm>
            <a:off x="3468174" y="2928671"/>
            <a:ext cx="2264930" cy="1848279"/>
            <a:chOff x="1214414" y="2786058"/>
            <a:chExt cx="1935848" cy="1751017"/>
          </a:xfrm>
        </p:grpSpPr>
        <p:grpSp>
          <p:nvGrpSpPr>
            <p:cNvPr id="4" name="Group 6"/>
            <p:cNvGrpSpPr>
              <a:grpSpLocks/>
            </p:cNvGrpSpPr>
            <p:nvPr/>
          </p:nvGrpSpPr>
          <p:grpSpPr bwMode="auto">
            <a:xfrm>
              <a:off x="1295400" y="2786058"/>
              <a:ext cx="1753450" cy="1751017"/>
              <a:chOff x="1823" y="2371"/>
              <a:chExt cx="1801" cy="1801"/>
            </a:xfrm>
          </p:grpSpPr>
          <p:sp>
            <p:nvSpPr>
              <p:cNvPr id="6" name="Oval 7"/>
              <p:cNvSpPr>
                <a:spLocks noChangeArrowheads="1"/>
              </p:cNvSpPr>
              <p:nvPr/>
            </p:nvSpPr>
            <p:spPr bwMode="auto">
              <a:xfrm>
                <a:off x="1823" y="2371"/>
                <a:ext cx="1801" cy="1801"/>
              </a:xfrm>
              <a:prstGeom prst="ellipse">
                <a:avLst/>
              </a:prstGeom>
              <a:solidFill>
                <a:schemeClr val="tx1">
                  <a:lumMod val="75000"/>
                  <a:lumOff val="25000"/>
                  <a:alpha val="47842"/>
                </a:schemeClr>
              </a:solidFill>
              <a:ln w="9525">
                <a:noFill/>
                <a:round/>
                <a:headEnd/>
                <a:tailEnd/>
              </a:ln>
            </p:spPr>
            <p:txBody>
              <a:bodyPr/>
              <a:lstStyle/>
              <a:p>
                <a:endParaRPr lang="zh-CN" altLang="en-US" sz="2700">
                  <a:solidFill>
                    <a:srgbClr val="0070C0"/>
                  </a:solidFill>
                  <a:latin typeface="微软雅黑" pitchFamily="34" charset="-122"/>
                  <a:ea typeface="微软雅黑" pitchFamily="34" charset="-122"/>
                </a:endParaRPr>
              </a:p>
            </p:txBody>
          </p:sp>
          <p:sp>
            <p:nvSpPr>
              <p:cNvPr id="7" name="Oval 8"/>
              <p:cNvSpPr>
                <a:spLocks noChangeArrowheads="1"/>
              </p:cNvSpPr>
              <p:nvPr/>
            </p:nvSpPr>
            <p:spPr bwMode="auto">
              <a:xfrm>
                <a:off x="1946" y="2494"/>
                <a:ext cx="1556" cy="1556"/>
              </a:xfrm>
              <a:prstGeom prst="ellipse">
                <a:avLst/>
              </a:prstGeom>
              <a:solidFill>
                <a:schemeClr val="tx1">
                  <a:lumMod val="75000"/>
                  <a:lumOff val="25000"/>
                </a:schemeClr>
              </a:solidFill>
              <a:ln w="38100">
                <a:solidFill>
                  <a:srgbClr val="FFFFFF"/>
                </a:solidFill>
                <a:round/>
                <a:headEnd/>
                <a:tailEnd/>
              </a:ln>
            </p:spPr>
            <p:txBody>
              <a:bodyPr/>
              <a:lstStyle/>
              <a:p>
                <a:pPr>
                  <a:defRPr/>
                </a:pPr>
                <a:endParaRPr lang="zh-CN" altLang="en-US" sz="2700">
                  <a:solidFill>
                    <a:srgbClr val="0070C0"/>
                  </a:solidFill>
                  <a:latin typeface="微软雅黑" pitchFamily="34" charset="-122"/>
                  <a:ea typeface="微软雅黑" pitchFamily="34" charset="-122"/>
                </a:endParaRPr>
              </a:p>
            </p:txBody>
          </p:sp>
        </p:grpSp>
        <p:sp>
          <p:nvSpPr>
            <p:cNvPr id="5" name="Text Box 9"/>
            <p:cNvSpPr txBox="1">
              <a:spLocks noChangeArrowheads="1"/>
            </p:cNvSpPr>
            <p:nvPr/>
          </p:nvSpPr>
          <p:spPr bwMode="auto">
            <a:xfrm>
              <a:off x="1214414" y="3413118"/>
              <a:ext cx="1935848" cy="620153"/>
            </a:xfrm>
            <a:prstGeom prst="rect">
              <a:avLst/>
            </a:prstGeom>
            <a:noFill/>
            <a:ln w="9525">
              <a:noFill/>
              <a:miter lim="800000"/>
              <a:headEnd/>
              <a:tailEnd/>
            </a:ln>
          </p:spPr>
          <p:txBody>
            <a:bodyPr/>
            <a:lstStyle/>
            <a:p>
              <a:pPr algn="ctr"/>
              <a:r>
                <a:rPr lang="zh-CN" altLang="en-US" sz="2700" b="1" dirty="0">
                  <a:solidFill>
                    <a:schemeClr val="bg1"/>
                  </a:solidFill>
                  <a:latin typeface="微软雅黑" pitchFamily="34" charset="-122"/>
                  <a:ea typeface="微软雅黑" pitchFamily="34" charset="-122"/>
                </a:rPr>
                <a:t>添加文本</a:t>
              </a:r>
            </a:p>
          </p:txBody>
        </p:sp>
      </p:grpSp>
      <p:grpSp>
        <p:nvGrpSpPr>
          <p:cNvPr id="8" name="组合 46"/>
          <p:cNvGrpSpPr>
            <a:grpSpLocks/>
          </p:cNvGrpSpPr>
          <p:nvPr/>
        </p:nvGrpSpPr>
        <p:grpSpPr bwMode="auto">
          <a:xfrm>
            <a:off x="5733103" y="2928671"/>
            <a:ext cx="2264930" cy="1848279"/>
            <a:chOff x="1214414" y="2786058"/>
            <a:chExt cx="1935848" cy="1751017"/>
          </a:xfrm>
        </p:grpSpPr>
        <p:grpSp>
          <p:nvGrpSpPr>
            <p:cNvPr id="9" name="Group 6"/>
            <p:cNvGrpSpPr>
              <a:grpSpLocks/>
            </p:cNvGrpSpPr>
            <p:nvPr/>
          </p:nvGrpSpPr>
          <p:grpSpPr bwMode="auto">
            <a:xfrm>
              <a:off x="1295400" y="2786058"/>
              <a:ext cx="1753450" cy="1751017"/>
              <a:chOff x="1823" y="2371"/>
              <a:chExt cx="1801" cy="1801"/>
            </a:xfrm>
          </p:grpSpPr>
          <p:sp>
            <p:nvSpPr>
              <p:cNvPr id="11" name="Oval 7"/>
              <p:cNvSpPr>
                <a:spLocks noChangeArrowheads="1"/>
              </p:cNvSpPr>
              <p:nvPr/>
            </p:nvSpPr>
            <p:spPr bwMode="auto">
              <a:xfrm>
                <a:off x="1823" y="2371"/>
                <a:ext cx="1801" cy="1801"/>
              </a:xfrm>
              <a:prstGeom prst="ellipse">
                <a:avLst/>
              </a:prstGeom>
              <a:solidFill>
                <a:srgbClr val="9A2222">
                  <a:alpha val="47842"/>
                </a:srgbClr>
              </a:solidFill>
              <a:ln w="9525">
                <a:noFill/>
                <a:round/>
                <a:headEnd/>
                <a:tailEnd/>
              </a:ln>
            </p:spPr>
            <p:txBody>
              <a:bodyPr/>
              <a:lstStyle/>
              <a:p>
                <a:endParaRPr lang="zh-CN" altLang="en-US" sz="2700">
                  <a:solidFill>
                    <a:srgbClr val="0070C0"/>
                  </a:solidFill>
                  <a:latin typeface="微软雅黑" pitchFamily="34" charset="-122"/>
                  <a:ea typeface="微软雅黑" pitchFamily="34" charset="-122"/>
                </a:endParaRPr>
              </a:p>
            </p:txBody>
          </p:sp>
          <p:sp>
            <p:nvSpPr>
              <p:cNvPr id="12" name="Oval 8"/>
              <p:cNvSpPr>
                <a:spLocks noChangeArrowheads="1"/>
              </p:cNvSpPr>
              <p:nvPr/>
            </p:nvSpPr>
            <p:spPr bwMode="auto">
              <a:xfrm>
                <a:off x="1946" y="2494"/>
                <a:ext cx="1556" cy="1556"/>
              </a:xfrm>
              <a:prstGeom prst="ellipse">
                <a:avLst/>
              </a:prstGeom>
              <a:solidFill>
                <a:srgbClr val="7B1B1B"/>
              </a:solidFill>
              <a:ln w="38100">
                <a:solidFill>
                  <a:srgbClr val="FFFFFF"/>
                </a:solidFill>
                <a:round/>
                <a:headEnd/>
                <a:tailEnd/>
              </a:ln>
            </p:spPr>
            <p:txBody>
              <a:bodyPr/>
              <a:lstStyle/>
              <a:p>
                <a:pPr>
                  <a:defRPr/>
                </a:pPr>
                <a:endParaRPr lang="zh-CN" altLang="en-US" sz="2700">
                  <a:solidFill>
                    <a:srgbClr val="0070C0"/>
                  </a:solidFill>
                  <a:latin typeface="微软雅黑" pitchFamily="34" charset="-122"/>
                  <a:ea typeface="微软雅黑" pitchFamily="34" charset="-122"/>
                </a:endParaRPr>
              </a:p>
            </p:txBody>
          </p:sp>
        </p:grpSp>
        <p:sp>
          <p:nvSpPr>
            <p:cNvPr id="10" name="Text Box 9"/>
            <p:cNvSpPr txBox="1">
              <a:spLocks noChangeArrowheads="1"/>
            </p:cNvSpPr>
            <p:nvPr/>
          </p:nvSpPr>
          <p:spPr bwMode="auto">
            <a:xfrm>
              <a:off x="1214414" y="3394068"/>
              <a:ext cx="1935848" cy="620153"/>
            </a:xfrm>
            <a:prstGeom prst="rect">
              <a:avLst/>
            </a:prstGeom>
            <a:noFill/>
            <a:ln w="9525">
              <a:noFill/>
              <a:miter lim="800000"/>
              <a:headEnd/>
              <a:tailEnd/>
            </a:ln>
          </p:spPr>
          <p:txBody>
            <a:bodyPr/>
            <a:lstStyle/>
            <a:p>
              <a:pPr algn="ctr"/>
              <a:r>
                <a:rPr lang="zh-CN" altLang="en-US" sz="2700" b="1" dirty="0">
                  <a:solidFill>
                    <a:schemeClr val="bg1">
                      <a:lumMod val="95000"/>
                    </a:schemeClr>
                  </a:solidFill>
                  <a:latin typeface="微软雅黑" pitchFamily="34" charset="-122"/>
                  <a:ea typeface="微软雅黑" pitchFamily="34" charset="-122"/>
                </a:rPr>
                <a:t>添加文本</a:t>
              </a:r>
            </a:p>
          </p:txBody>
        </p:sp>
      </p:grpSp>
      <p:grpSp>
        <p:nvGrpSpPr>
          <p:cNvPr id="13" name="组合 51"/>
          <p:cNvGrpSpPr>
            <a:grpSpLocks/>
          </p:cNvGrpSpPr>
          <p:nvPr/>
        </p:nvGrpSpPr>
        <p:grpSpPr bwMode="auto">
          <a:xfrm>
            <a:off x="8021274" y="2928671"/>
            <a:ext cx="2264930" cy="1848279"/>
            <a:chOff x="1214414" y="2786058"/>
            <a:chExt cx="1935848" cy="1751017"/>
          </a:xfrm>
        </p:grpSpPr>
        <p:grpSp>
          <p:nvGrpSpPr>
            <p:cNvPr id="14" name="Group 6"/>
            <p:cNvGrpSpPr>
              <a:grpSpLocks/>
            </p:cNvGrpSpPr>
            <p:nvPr/>
          </p:nvGrpSpPr>
          <p:grpSpPr bwMode="auto">
            <a:xfrm>
              <a:off x="1295400" y="2786058"/>
              <a:ext cx="1753450" cy="1751017"/>
              <a:chOff x="1823" y="2371"/>
              <a:chExt cx="1801" cy="1801"/>
            </a:xfrm>
          </p:grpSpPr>
          <p:sp>
            <p:nvSpPr>
              <p:cNvPr id="16" name="Oval 7"/>
              <p:cNvSpPr>
                <a:spLocks noChangeArrowheads="1"/>
              </p:cNvSpPr>
              <p:nvPr/>
            </p:nvSpPr>
            <p:spPr bwMode="auto">
              <a:xfrm>
                <a:off x="1823" y="2371"/>
                <a:ext cx="1801" cy="1801"/>
              </a:xfrm>
              <a:prstGeom prst="ellipse">
                <a:avLst/>
              </a:prstGeom>
              <a:solidFill>
                <a:schemeClr val="tx1">
                  <a:lumMod val="75000"/>
                  <a:lumOff val="25000"/>
                  <a:alpha val="47842"/>
                </a:schemeClr>
              </a:solidFill>
              <a:ln w="9525">
                <a:noFill/>
                <a:round/>
                <a:headEnd/>
                <a:tailEnd/>
              </a:ln>
            </p:spPr>
            <p:txBody>
              <a:bodyPr/>
              <a:lstStyle/>
              <a:p>
                <a:endParaRPr lang="zh-CN" altLang="en-US" sz="2700">
                  <a:solidFill>
                    <a:srgbClr val="0070C0"/>
                  </a:solidFill>
                  <a:latin typeface="微软雅黑" pitchFamily="34" charset="-122"/>
                  <a:ea typeface="微软雅黑" pitchFamily="34" charset="-122"/>
                </a:endParaRPr>
              </a:p>
            </p:txBody>
          </p:sp>
          <p:sp>
            <p:nvSpPr>
              <p:cNvPr id="17" name="Oval 8"/>
              <p:cNvSpPr>
                <a:spLocks noChangeArrowheads="1"/>
              </p:cNvSpPr>
              <p:nvPr/>
            </p:nvSpPr>
            <p:spPr bwMode="auto">
              <a:xfrm>
                <a:off x="1946" y="2494"/>
                <a:ext cx="1556" cy="1556"/>
              </a:xfrm>
              <a:prstGeom prst="ellipse">
                <a:avLst/>
              </a:prstGeom>
              <a:solidFill>
                <a:schemeClr val="tx1">
                  <a:lumMod val="75000"/>
                  <a:lumOff val="25000"/>
                </a:schemeClr>
              </a:solidFill>
              <a:ln w="38100">
                <a:solidFill>
                  <a:srgbClr val="FFFFFF"/>
                </a:solidFill>
                <a:round/>
                <a:headEnd/>
                <a:tailEnd/>
              </a:ln>
            </p:spPr>
            <p:txBody>
              <a:bodyPr/>
              <a:lstStyle/>
              <a:p>
                <a:pPr>
                  <a:defRPr/>
                </a:pPr>
                <a:endParaRPr lang="zh-CN" altLang="en-US" sz="2700">
                  <a:solidFill>
                    <a:srgbClr val="0070C0"/>
                  </a:solidFill>
                  <a:latin typeface="微软雅黑" pitchFamily="34" charset="-122"/>
                  <a:ea typeface="微软雅黑" pitchFamily="34" charset="-122"/>
                </a:endParaRPr>
              </a:p>
            </p:txBody>
          </p:sp>
        </p:grpSp>
        <p:sp>
          <p:nvSpPr>
            <p:cNvPr id="15" name="Text Box 9"/>
            <p:cNvSpPr txBox="1">
              <a:spLocks noChangeArrowheads="1"/>
            </p:cNvSpPr>
            <p:nvPr/>
          </p:nvSpPr>
          <p:spPr bwMode="auto">
            <a:xfrm>
              <a:off x="1214414" y="3394068"/>
              <a:ext cx="1935848" cy="620153"/>
            </a:xfrm>
            <a:prstGeom prst="rect">
              <a:avLst/>
            </a:prstGeom>
            <a:noFill/>
            <a:ln w="9525">
              <a:noFill/>
              <a:miter lim="800000"/>
              <a:headEnd/>
              <a:tailEnd/>
            </a:ln>
          </p:spPr>
          <p:txBody>
            <a:bodyPr/>
            <a:lstStyle/>
            <a:p>
              <a:pPr algn="ctr"/>
              <a:r>
                <a:rPr lang="zh-CN" altLang="en-US" sz="2700" b="1" dirty="0">
                  <a:solidFill>
                    <a:schemeClr val="bg1"/>
                  </a:solidFill>
                  <a:latin typeface="微软雅黑" pitchFamily="34" charset="-122"/>
                  <a:ea typeface="微软雅黑" pitchFamily="34" charset="-122"/>
                </a:rPr>
                <a:t>添加文本</a:t>
              </a:r>
            </a:p>
          </p:txBody>
        </p:sp>
      </p:grpSp>
      <p:grpSp>
        <p:nvGrpSpPr>
          <p:cNvPr id="18" name="组合 40"/>
          <p:cNvGrpSpPr>
            <a:grpSpLocks/>
          </p:cNvGrpSpPr>
          <p:nvPr/>
        </p:nvGrpSpPr>
        <p:grpSpPr bwMode="auto">
          <a:xfrm>
            <a:off x="1253950" y="2928671"/>
            <a:ext cx="2264930" cy="1848279"/>
            <a:chOff x="1214414" y="2786058"/>
            <a:chExt cx="1935848" cy="1751017"/>
          </a:xfrm>
        </p:grpSpPr>
        <p:grpSp>
          <p:nvGrpSpPr>
            <p:cNvPr id="19" name="Group 6"/>
            <p:cNvGrpSpPr>
              <a:grpSpLocks/>
            </p:cNvGrpSpPr>
            <p:nvPr/>
          </p:nvGrpSpPr>
          <p:grpSpPr bwMode="auto">
            <a:xfrm>
              <a:off x="1295400" y="2786058"/>
              <a:ext cx="1753450" cy="1751017"/>
              <a:chOff x="1823" y="2371"/>
              <a:chExt cx="1801" cy="1801"/>
            </a:xfrm>
          </p:grpSpPr>
          <p:sp>
            <p:nvSpPr>
              <p:cNvPr id="21" name="Oval 7"/>
              <p:cNvSpPr>
                <a:spLocks noChangeArrowheads="1"/>
              </p:cNvSpPr>
              <p:nvPr/>
            </p:nvSpPr>
            <p:spPr bwMode="auto">
              <a:xfrm>
                <a:off x="1823" y="2371"/>
                <a:ext cx="1801" cy="1801"/>
              </a:xfrm>
              <a:prstGeom prst="ellipse">
                <a:avLst/>
              </a:prstGeom>
              <a:solidFill>
                <a:srgbClr val="9A2222">
                  <a:alpha val="47842"/>
                </a:srgbClr>
              </a:solidFill>
              <a:ln w="9525">
                <a:noFill/>
                <a:round/>
                <a:headEnd/>
                <a:tailEnd/>
              </a:ln>
            </p:spPr>
            <p:txBody>
              <a:bodyPr/>
              <a:lstStyle/>
              <a:p>
                <a:endParaRPr lang="zh-CN" altLang="en-US" sz="2700">
                  <a:latin typeface="微软雅黑" pitchFamily="34" charset="-122"/>
                  <a:ea typeface="微软雅黑" pitchFamily="34" charset="-122"/>
                </a:endParaRPr>
              </a:p>
            </p:txBody>
          </p:sp>
          <p:sp>
            <p:nvSpPr>
              <p:cNvPr id="22" name="Oval 8"/>
              <p:cNvSpPr>
                <a:spLocks noChangeArrowheads="1"/>
              </p:cNvSpPr>
              <p:nvPr/>
            </p:nvSpPr>
            <p:spPr bwMode="auto">
              <a:xfrm>
                <a:off x="1946" y="2493"/>
                <a:ext cx="1556" cy="1556"/>
              </a:xfrm>
              <a:prstGeom prst="ellipse">
                <a:avLst/>
              </a:prstGeom>
              <a:solidFill>
                <a:srgbClr val="7B1B1B"/>
              </a:solidFill>
              <a:ln w="38100">
                <a:solidFill>
                  <a:srgbClr val="FFFFFF"/>
                </a:solidFill>
                <a:round/>
                <a:headEnd/>
                <a:tailEnd/>
              </a:ln>
            </p:spPr>
            <p:txBody>
              <a:bodyPr/>
              <a:lstStyle/>
              <a:p>
                <a:endParaRPr lang="zh-CN" altLang="en-US" sz="2700">
                  <a:latin typeface="微软雅黑" pitchFamily="34" charset="-122"/>
                  <a:ea typeface="微软雅黑" pitchFamily="34" charset="-122"/>
                </a:endParaRPr>
              </a:p>
            </p:txBody>
          </p:sp>
        </p:grpSp>
        <p:sp>
          <p:nvSpPr>
            <p:cNvPr id="20" name="Text Box 9"/>
            <p:cNvSpPr txBox="1">
              <a:spLocks noChangeArrowheads="1"/>
            </p:cNvSpPr>
            <p:nvPr/>
          </p:nvSpPr>
          <p:spPr bwMode="auto">
            <a:xfrm>
              <a:off x="1214414" y="3394068"/>
              <a:ext cx="1935848" cy="620153"/>
            </a:xfrm>
            <a:prstGeom prst="rect">
              <a:avLst/>
            </a:prstGeom>
            <a:noFill/>
            <a:ln w="9525">
              <a:noFill/>
              <a:miter lim="800000"/>
              <a:headEnd/>
              <a:tailEnd/>
            </a:ln>
          </p:spPr>
          <p:txBody>
            <a:bodyPr/>
            <a:lstStyle/>
            <a:p>
              <a:pPr algn="ctr"/>
              <a:r>
                <a:rPr lang="zh-CN" altLang="en-US" sz="2700" b="1" dirty="0">
                  <a:solidFill>
                    <a:schemeClr val="bg1">
                      <a:lumMod val="95000"/>
                    </a:schemeClr>
                  </a:solidFill>
                  <a:latin typeface="微软雅黑" pitchFamily="34" charset="-122"/>
                  <a:ea typeface="微软雅黑" pitchFamily="34" charset="-122"/>
                </a:rPr>
                <a:t>添加文本</a:t>
              </a:r>
            </a:p>
          </p:txBody>
        </p:sp>
      </p:grpSp>
      <p:sp>
        <p:nvSpPr>
          <p:cNvPr id="23" name="矩形标注 22"/>
          <p:cNvSpPr/>
          <p:nvPr/>
        </p:nvSpPr>
        <p:spPr>
          <a:xfrm>
            <a:off x="3909759" y="5112307"/>
            <a:ext cx="1967025" cy="53352"/>
          </a:xfrm>
          <a:prstGeom prst="wedgeRectCallout">
            <a:avLst>
              <a:gd name="adj1" fmla="val -17526"/>
              <a:gd name="adj2" fmla="val -50946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11" tIns="60857" rIns="121711" bIns="60857" anchor="ctr"/>
          <a:lstStyle/>
          <a:p>
            <a:pPr algn="ctr">
              <a:defRPr/>
            </a:pPr>
            <a:endParaRPr lang="zh-CN" altLang="en-US" dirty="0">
              <a:solidFill>
                <a:srgbClr val="C00000"/>
              </a:solidFill>
              <a:ea typeface="微软雅黑" pitchFamily="34" charset="-122"/>
            </a:endParaRPr>
          </a:p>
        </p:txBody>
      </p:sp>
      <p:sp>
        <p:nvSpPr>
          <p:cNvPr id="24" name="矩形标注 23"/>
          <p:cNvSpPr/>
          <p:nvPr/>
        </p:nvSpPr>
        <p:spPr>
          <a:xfrm>
            <a:off x="1659615" y="2513283"/>
            <a:ext cx="2108583" cy="78122"/>
          </a:xfrm>
          <a:prstGeom prst="wedgeRectCallout">
            <a:avLst>
              <a:gd name="adj1" fmla="val -23398"/>
              <a:gd name="adj2" fmla="val 403291"/>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11" tIns="60857" rIns="121711" bIns="60857" anchor="ctr"/>
          <a:lstStyle/>
          <a:p>
            <a:pPr algn="ctr">
              <a:defRPr/>
            </a:pPr>
            <a:endParaRPr lang="zh-CN" altLang="en-US" dirty="0">
              <a:solidFill>
                <a:srgbClr val="C00000"/>
              </a:solidFill>
              <a:ea typeface="微软雅黑" pitchFamily="34" charset="-122"/>
            </a:endParaRPr>
          </a:p>
        </p:txBody>
      </p:sp>
      <p:sp>
        <p:nvSpPr>
          <p:cNvPr id="25" name="Rectangle 28"/>
          <p:cNvSpPr>
            <a:spLocks noChangeArrowheads="1"/>
          </p:cNvSpPr>
          <p:nvPr/>
        </p:nvSpPr>
        <p:spPr bwMode="auto">
          <a:xfrm>
            <a:off x="3209818" y="5144220"/>
            <a:ext cx="3212392" cy="1009695"/>
          </a:xfrm>
          <a:prstGeom prst="rect">
            <a:avLst/>
          </a:prstGeom>
          <a:noFill/>
          <a:ln>
            <a:noFill/>
          </a:ln>
        </p:spPr>
        <p:txBody>
          <a:bodyPr wrap="square" lIns="121711" tIns="60857" rIns="121711" bIns="60857">
            <a:spAutoFit/>
          </a:bodyPr>
          <a:lstStyle/>
          <a:p>
            <a:pPr>
              <a:lnSpc>
                <a:spcPct val="120000"/>
              </a:lnSpc>
              <a:defRPr/>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endParaRPr lang="zh-CN" altLang="en-US" sz="1600" dirty="0">
              <a:solidFill>
                <a:schemeClr val="tx1">
                  <a:lumMod val="95000"/>
                  <a:lumOff val="5000"/>
                </a:schemeClr>
              </a:solidFill>
              <a:latin typeface="微软雅黑" pitchFamily="34" charset="-122"/>
              <a:ea typeface="微软雅黑" pitchFamily="34" charset="-122"/>
            </a:endParaRPr>
          </a:p>
        </p:txBody>
      </p:sp>
      <p:sp>
        <p:nvSpPr>
          <p:cNvPr id="26" name="Rectangle 28"/>
          <p:cNvSpPr>
            <a:spLocks noChangeArrowheads="1"/>
          </p:cNvSpPr>
          <p:nvPr/>
        </p:nvSpPr>
        <p:spPr bwMode="auto">
          <a:xfrm>
            <a:off x="1303238" y="1651355"/>
            <a:ext cx="3008079" cy="861928"/>
          </a:xfrm>
          <a:prstGeom prst="rect">
            <a:avLst/>
          </a:prstGeom>
          <a:noFill/>
          <a:ln>
            <a:noFill/>
          </a:ln>
        </p:spPr>
        <p:txBody>
          <a:bodyPr wrap="square" lIns="121711" tIns="60857" rIns="121711" bIns="60857">
            <a:spAutoFit/>
          </a:bodyPr>
          <a:lstStyle/>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27" name="矩形标注 26"/>
          <p:cNvSpPr/>
          <p:nvPr/>
        </p:nvSpPr>
        <p:spPr>
          <a:xfrm>
            <a:off x="6069046" y="2513283"/>
            <a:ext cx="2108583" cy="78122"/>
          </a:xfrm>
          <a:prstGeom prst="wedgeRectCallout">
            <a:avLst>
              <a:gd name="adj1" fmla="val -23398"/>
              <a:gd name="adj2" fmla="val 403291"/>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11" tIns="60857" rIns="121711" bIns="60857" anchor="ctr"/>
          <a:lstStyle/>
          <a:p>
            <a:pPr algn="ctr">
              <a:defRPr/>
            </a:pPr>
            <a:endParaRPr lang="zh-CN" altLang="en-US" dirty="0">
              <a:solidFill>
                <a:srgbClr val="C00000"/>
              </a:solidFill>
              <a:ea typeface="微软雅黑" pitchFamily="34" charset="-122"/>
            </a:endParaRPr>
          </a:p>
        </p:txBody>
      </p:sp>
      <p:sp>
        <p:nvSpPr>
          <p:cNvPr id="28" name="Rectangle 28"/>
          <p:cNvSpPr>
            <a:spLocks noChangeArrowheads="1"/>
          </p:cNvSpPr>
          <p:nvPr/>
        </p:nvSpPr>
        <p:spPr bwMode="auto">
          <a:xfrm>
            <a:off x="5585858" y="1511986"/>
            <a:ext cx="3057995" cy="1009695"/>
          </a:xfrm>
          <a:prstGeom prst="rect">
            <a:avLst/>
          </a:prstGeom>
          <a:noFill/>
          <a:ln>
            <a:noFill/>
          </a:ln>
        </p:spPr>
        <p:txBody>
          <a:bodyPr wrap="square" lIns="121711" tIns="60857" rIns="121711" bIns="60857">
            <a:spAutoFit/>
          </a:bodyPr>
          <a:lstStyle/>
          <a:p>
            <a:pPr>
              <a:lnSpc>
                <a:spcPct val="120000"/>
              </a:lnSpc>
              <a:defRPr/>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endParaRPr lang="zh-CN" altLang="en-US" sz="1600" dirty="0">
              <a:solidFill>
                <a:schemeClr val="tx1">
                  <a:lumMod val="95000"/>
                  <a:lumOff val="5000"/>
                </a:schemeClr>
              </a:solidFill>
              <a:latin typeface="微软雅黑" pitchFamily="34" charset="-122"/>
              <a:ea typeface="微软雅黑" pitchFamily="34" charset="-122"/>
            </a:endParaRPr>
          </a:p>
        </p:txBody>
      </p:sp>
      <p:sp>
        <p:nvSpPr>
          <p:cNvPr id="29" name="矩形标注 28"/>
          <p:cNvSpPr/>
          <p:nvPr/>
        </p:nvSpPr>
        <p:spPr>
          <a:xfrm>
            <a:off x="8511451" y="5112307"/>
            <a:ext cx="1964912" cy="53352"/>
          </a:xfrm>
          <a:prstGeom prst="wedgeRectCallout">
            <a:avLst>
              <a:gd name="adj1" fmla="val -17526"/>
              <a:gd name="adj2" fmla="val -50946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11" tIns="60857" rIns="121711" bIns="60857" anchor="ctr"/>
          <a:lstStyle/>
          <a:p>
            <a:pPr algn="ctr">
              <a:defRPr/>
            </a:pPr>
            <a:endParaRPr lang="zh-CN" altLang="en-US" dirty="0">
              <a:solidFill>
                <a:srgbClr val="C00000"/>
              </a:solidFill>
              <a:ea typeface="微软雅黑" pitchFamily="34" charset="-122"/>
            </a:endParaRPr>
          </a:p>
        </p:txBody>
      </p:sp>
      <p:sp>
        <p:nvSpPr>
          <p:cNvPr id="30" name="Rectangle 28"/>
          <p:cNvSpPr>
            <a:spLocks noChangeArrowheads="1"/>
          </p:cNvSpPr>
          <p:nvPr/>
        </p:nvSpPr>
        <p:spPr bwMode="auto">
          <a:xfrm>
            <a:off x="7841460" y="5165657"/>
            <a:ext cx="2924362" cy="1009695"/>
          </a:xfrm>
          <a:prstGeom prst="rect">
            <a:avLst/>
          </a:prstGeom>
          <a:noFill/>
          <a:ln>
            <a:noFill/>
          </a:ln>
        </p:spPr>
        <p:txBody>
          <a:bodyPr wrap="square" lIns="121711" tIns="60857" rIns="121711" bIns="60857">
            <a:spAutoFit/>
          </a:bodyPr>
          <a:lstStyle/>
          <a:p>
            <a:pPr>
              <a:lnSpc>
                <a:spcPct val="120000"/>
              </a:lnSpc>
              <a:defRPr/>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endParaRPr lang="zh-CN" altLang="en-US" sz="1600" dirty="0">
              <a:solidFill>
                <a:schemeClr val="tx1">
                  <a:lumMod val="95000"/>
                  <a:lumOff val="5000"/>
                </a:schemeClr>
              </a:solidFill>
              <a:latin typeface="微软雅黑" pitchFamily="34" charset="-122"/>
              <a:ea typeface="微软雅黑" pitchFamily="34" charset="-122"/>
            </a:endParaRPr>
          </a:p>
        </p:txBody>
      </p:sp>
      <p:sp>
        <p:nvSpPr>
          <p:cNvPr id="32" name="TextBox 31"/>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工作完成情况</a:t>
            </a:r>
          </a:p>
        </p:txBody>
      </p:sp>
    </p:spTree>
    <p:extLst>
      <p:ext uri="{BB962C8B-B14F-4D97-AF65-F5344CB8AC3E}">
        <p14:creationId xmlns:p14="http://schemas.microsoft.com/office/powerpoint/2010/main" val="4077286114"/>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by="(-#ppt_w*2)" calcmode="lin" valueType="num">
                                      <p:cBhvr rctx="PPT">
                                        <p:cTn id="7" dur="250" autoRev="1" fill="hold">
                                          <p:stCondLst>
                                            <p:cond delay="0"/>
                                          </p:stCondLst>
                                        </p:cTn>
                                        <p:tgtEl>
                                          <p:spTgt spid="32"/>
                                        </p:tgtEl>
                                        <p:attrNameLst>
                                          <p:attrName>ppt_w</p:attrName>
                                        </p:attrNameLst>
                                      </p:cBhvr>
                                    </p:anim>
                                    <p:anim by="(#ppt_w*0.50)" calcmode="lin" valueType="num">
                                      <p:cBhvr>
                                        <p:cTn id="8" dur="250" decel="50000" autoRev="1" fill="hold">
                                          <p:stCondLst>
                                            <p:cond delay="0"/>
                                          </p:stCondLst>
                                        </p:cTn>
                                        <p:tgtEl>
                                          <p:spTgt spid="32"/>
                                        </p:tgtEl>
                                        <p:attrNameLst>
                                          <p:attrName>ppt_x</p:attrName>
                                        </p:attrNameLst>
                                      </p:cBhvr>
                                    </p:anim>
                                    <p:anim from="(-#ppt_h/2)" to="(#ppt_y)" calcmode="lin" valueType="num">
                                      <p:cBhvr>
                                        <p:cTn id="9" dur="500" fill="hold">
                                          <p:stCondLst>
                                            <p:cond delay="0"/>
                                          </p:stCondLst>
                                        </p:cTn>
                                        <p:tgtEl>
                                          <p:spTgt spid="32"/>
                                        </p:tgtEl>
                                        <p:attrNameLst>
                                          <p:attrName>ppt_y</p:attrName>
                                        </p:attrNameLst>
                                      </p:cBhvr>
                                    </p:anim>
                                    <p:animRot by="21600000">
                                      <p:cBhvr>
                                        <p:cTn id="10" dur="500" fill="hold">
                                          <p:stCondLst>
                                            <p:cond delay="0"/>
                                          </p:stCondLst>
                                        </p:cTn>
                                        <p:tgtEl>
                                          <p:spTgt spid="32"/>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750"/>
                            </p:stCondLst>
                            <p:childTnLst>
                              <p:par>
                                <p:cTn id="15" presetID="15"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 calcmode="lin" valueType="num">
                                      <p:cBhvr>
                                        <p:cTn id="19"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8"/>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nodeType="withEffect">
                                  <p:stCondLst>
                                    <p:cond delay="25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 calcmode="lin" valueType="num">
                                      <p:cBhvr>
                                        <p:cTn id="25"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nodeType="withEffect">
                                  <p:stCondLst>
                                    <p:cond delay="50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ppt_w</p:attrName>
                                        </p:attrNameLst>
                                      </p:cBhvr>
                                      <p:tavLst>
                                        <p:tav tm="0">
                                          <p:val>
                                            <p:fltVal val="0"/>
                                          </p:val>
                                        </p:tav>
                                        <p:tav tm="100000">
                                          <p:val>
                                            <p:strVal val="#ppt_w"/>
                                          </p:val>
                                        </p:tav>
                                      </p:tavLst>
                                    </p:anim>
                                    <p:anim calcmode="lin" valueType="num">
                                      <p:cBhvr>
                                        <p:cTn id="30" dur="1000" fill="hold"/>
                                        <p:tgtEl>
                                          <p:spTgt spid="8"/>
                                        </p:tgtEl>
                                        <p:attrNameLst>
                                          <p:attrName>ppt_h</p:attrName>
                                        </p:attrNameLst>
                                      </p:cBhvr>
                                      <p:tavLst>
                                        <p:tav tm="0">
                                          <p:val>
                                            <p:fltVal val="0"/>
                                          </p:val>
                                        </p:tav>
                                        <p:tav tm="100000">
                                          <p:val>
                                            <p:strVal val="#ppt_h"/>
                                          </p:val>
                                        </p:tav>
                                      </p:tavLst>
                                    </p:anim>
                                    <p:anim calcmode="lin" valueType="num">
                                      <p:cBhvr>
                                        <p:cTn id="31"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8"/>
                                        </p:tgtEl>
                                        <p:attrNameLst>
                                          <p:attrName>ppt_y</p:attrName>
                                        </p:attrNameLst>
                                      </p:cBhvr>
                                      <p:tavLst>
                                        <p:tav tm="0" fmla="#ppt_y+(sin(-2*pi*(1-$))*-#ppt_x+cos(-2*pi*(1-$))*(1-#ppt_y))*(1-$)">
                                          <p:val>
                                            <p:fltVal val="0"/>
                                          </p:val>
                                        </p:tav>
                                        <p:tav tm="100000">
                                          <p:val>
                                            <p:fltVal val="1"/>
                                          </p:val>
                                        </p:tav>
                                      </p:tavLst>
                                    </p:anim>
                                  </p:childTnLst>
                                </p:cTn>
                              </p:par>
                              <p:par>
                                <p:cTn id="33" presetID="15" presetClass="entr" presetSubtype="0" fill="hold"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p:cTn id="35" dur="1000" fill="hold"/>
                                        <p:tgtEl>
                                          <p:spTgt spid="13"/>
                                        </p:tgtEl>
                                        <p:attrNameLst>
                                          <p:attrName>ppt_w</p:attrName>
                                        </p:attrNameLst>
                                      </p:cBhvr>
                                      <p:tavLst>
                                        <p:tav tm="0">
                                          <p:val>
                                            <p:fltVal val="0"/>
                                          </p:val>
                                        </p:tav>
                                        <p:tav tm="100000">
                                          <p:val>
                                            <p:strVal val="#ppt_w"/>
                                          </p:val>
                                        </p:tav>
                                      </p:tavLst>
                                    </p:anim>
                                    <p:anim calcmode="lin" valueType="num">
                                      <p:cBhvr>
                                        <p:cTn id="36" dur="1000" fill="hold"/>
                                        <p:tgtEl>
                                          <p:spTgt spid="13"/>
                                        </p:tgtEl>
                                        <p:attrNameLst>
                                          <p:attrName>ppt_h</p:attrName>
                                        </p:attrNameLst>
                                      </p:cBhvr>
                                      <p:tavLst>
                                        <p:tav tm="0">
                                          <p:val>
                                            <p:fltVal val="0"/>
                                          </p:val>
                                        </p:tav>
                                        <p:tav tm="100000">
                                          <p:val>
                                            <p:strVal val="#ppt_h"/>
                                          </p:val>
                                        </p:tav>
                                      </p:tavLst>
                                    </p:anim>
                                    <p:anim calcmode="lin" valueType="num">
                                      <p:cBhvr>
                                        <p:cTn id="37"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9" fill="hold">
                            <p:stCondLst>
                              <p:cond delay="2500"/>
                            </p:stCondLst>
                            <p:childTnLst>
                              <p:par>
                                <p:cTn id="40" presetID="2" presetClass="entr" presetSubtype="1"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0-#ppt_h/2"/>
                                          </p:val>
                                        </p:tav>
                                        <p:tav tm="100000">
                                          <p:val>
                                            <p:strVal val="#ppt_y"/>
                                          </p:val>
                                        </p:tav>
                                      </p:tavLst>
                                    </p:anim>
                                  </p:childTnLst>
                                </p:cTn>
                              </p:par>
                            </p:childTnLst>
                          </p:cTn>
                        </p:par>
                        <p:par>
                          <p:cTn id="44" fill="hold">
                            <p:stCondLst>
                              <p:cond delay="3000"/>
                            </p:stCondLst>
                            <p:childTnLst>
                              <p:par>
                                <p:cTn id="45" presetID="32" presetClass="emph" presetSubtype="0" fill="hold" grpId="1" nodeType="afterEffect">
                                  <p:stCondLst>
                                    <p:cond delay="0"/>
                                  </p:stCondLst>
                                  <p:childTnLst>
                                    <p:animRot by="120000">
                                      <p:cBhvr>
                                        <p:cTn id="46" dur="50" fill="hold">
                                          <p:stCondLst>
                                            <p:cond delay="0"/>
                                          </p:stCondLst>
                                        </p:cTn>
                                        <p:tgtEl>
                                          <p:spTgt spid="24"/>
                                        </p:tgtEl>
                                        <p:attrNameLst>
                                          <p:attrName>r</p:attrName>
                                        </p:attrNameLst>
                                      </p:cBhvr>
                                    </p:animRot>
                                    <p:animRot by="-240000">
                                      <p:cBhvr>
                                        <p:cTn id="47" dur="100" fill="hold">
                                          <p:stCondLst>
                                            <p:cond delay="100"/>
                                          </p:stCondLst>
                                        </p:cTn>
                                        <p:tgtEl>
                                          <p:spTgt spid="24"/>
                                        </p:tgtEl>
                                        <p:attrNameLst>
                                          <p:attrName>r</p:attrName>
                                        </p:attrNameLst>
                                      </p:cBhvr>
                                    </p:animRot>
                                    <p:animRot by="240000">
                                      <p:cBhvr>
                                        <p:cTn id="48" dur="100" fill="hold">
                                          <p:stCondLst>
                                            <p:cond delay="200"/>
                                          </p:stCondLst>
                                        </p:cTn>
                                        <p:tgtEl>
                                          <p:spTgt spid="24"/>
                                        </p:tgtEl>
                                        <p:attrNameLst>
                                          <p:attrName>r</p:attrName>
                                        </p:attrNameLst>
                                      </p:cBhvr>
                                    </p:animRot>
                                    <p:animRot by="-240000">
                                      <p:cBhvr>
                                        <p:cTn id="49" dur="100" fill="hold">
                                          <p:stCondLst>
                                            <p:cond delay="300"/>
                                          </p:stCondLst>
                                        </p:cTn>
                                        <p:tgtEl>
                                          <p:spTgt spid="24"/>
                                        </p:tgtEl>
                                        <p:attrNameLst>
                                          <p:attrName>r</p:attrName>
                                        </p:attrNameLst>
                                      </p:cBhvr>
                                    </p:animRot>
                                    <p:animRot by="120000">
                                      <p:cBhvr>
                                        <p:cTn id="50" dur="100" fill="hold">
                                          <p:stCondLst>
                                            <p:cond delay="400"/>
                                          </p:stCondLst>
                                        </p:cTn>
                                        <p:tgtEl>
                                          <p:spTgt spid="24"/>
                                        </p:tgtEl>
                                        <p:attrNameLst>
                                          <p:attrName>r</p:attrName>
                                        </p:attrNameLst>
                                      </p:cBhvr>
                                    </p:animRot>
                                  </p:childTnLst>
                                </p:cTn>
                              </p:par>
                            </p:childTnLst>
                          </p:cTn>
                        </p:par>
                        <p:par>
                          <p:cTn id="51" fill="hold">
                            <p:stCondLst>
                              <p:cond delay="3500"/>
                            </p:stCondLst>
                            <p:childTnLst>
                              <p:par>
                                <p:cTn id="52" presetID="18" presetClass="entr" presetSubtype="9"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strips(upLeft)">
                                      <p:cBhvr>
                                        <p:cTn id="54" dur="500"/>
                                        <p:tgtEl>
                                          <p:spTgt spid="26"/>
                                        </p:tgtEl>
                                      </p:cBhvr>
                                    </p:animEffect>
                                  </p:childTnLst>
                                </p:cTn>
                              </p:par>
                            </p:childTnLst>
                          </p:cTn>
                        </p:par>
                        <p:par>
                          <p:cTn id="55" fill="hold">
                            <p:stCondLst>
                              <p:cond delay="4000"/>
                            </p:stCondLst>
                            <p:childTnLst>
                              <p:par>
                                <p:cTn id="56" presetID="2" presetClass="entr" presetSubtype="4"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32" presetClass="emph" presetSubtype="0" fill="hold" grpId="1" nodeType="afterEffect">
                                  <p:stCondLst>
                                    <p:cond delay="0"/>
                                  </p:stCondLst>
                                  <p:childTnLst>
                                    <p:animRot by="120000">
                                      <p:cBhvr>
                                        <p:cTn id="62" dur="50" fill="hold">
                                          <p:stCondLst>
                                            <p:cond delay="0"/>
                                          </p:stCondLst>
                                        </p:cTn>
                                        <p:tgtEl>
                                          <p:spTgt spid="23"/>
                                        </p:tgtEl>
                                        <p:attrNameLst>
                                          <p:attrName>r</p:attrName>
                                        </p:attrNameLst>
                                      </p:cBhvr>
                                    </p:animRot>
                                    <p:animRot by="-240000">
                                      <p:cBhvr>
                                        <p:cTn id="63" dur="100" fill="hold">
                                          <p:stCondLst>
                                            <p:cond delay="100"/>
                                          </p:stCondLst>
                                        </p:cTn>
                                        <p:tgtEl>
                                          <p:spTgt spid="23"/>
                                        </p:tgtEl>
                                        <p:attrNameLst>
                                          <p:attrName>r</p:attrName>
                                        </p:attrNameLst>
                                      </p:cBhvr>
                                    </p:animRot>
                                    <p:animRot by="240000">
                                      <p:cBhvr>
                                        <p:cTn id="64" dur="100" fill="hold">
                                          <p:stCondLst>
                                            <p:cond delay="200"/>
                                          </p:stCondLst>
                                        </p:cTn>
                                        <p:tgtEl>
                                          <p:spTgt spid="23"/>
                                        </p:tgtEl>
                                        <p:attrNameLst>
                                          <p:attrName>r</p:attrName>
                                        </p:attrNameLst>
                                      </p:cBhvr>
                                    </p:animRot>
                                    <p:animRot by="-240000">
                                      <p:cBhvr>
                                        <p:cTn id="65" dur="100" fill="hold">
                                          <p:stCondLst>
                                            <p:cond delay="300"/>
                                          </p:stCondLst>
                                        </p:cTn>
                                        <p:tgtEl>
                                          <p:spTgt spid="23"/>
                                        </p:tgtEl>
                                        <p:attrNameLst>
                                          <p:attrName>r</p:attrName>
                                        </p:attrNameLst>
                                      </p:cBhvr>
                                    </p:animRot>
                                    <p:animRot by="120000">
                                      <p:cBhvr>
                                        <p:cTn id="66" dur="100" fill="hold">
                                          <p:stCondLst>
                                            <p:cond delay="400"/>
                                          </p:stCondLst>
                                        </p:cTn>
                                        <p:tgtEl>
                                          <p:spTgt spid="23"/>
                                        </p:tgtEl>
                                        <p:attrNameLst>
                                          <p:attrName>r</p:attrName>
                                        </p:attrNameLst>
                                      </p:cBhvr>
                                    </p:animRot>
                                  </p:childTnLst>
                                </p:cTn>
                              </p:par>
                            </p:childTnLst>
                          </p:cTn>
                        </p:par>
                        <p:par>
                          <p:cTn id="67" fill="hold">
                            <p:stCondLst>
                              <p:cond delay="5000"/>
                            </p:stCondLst>
                            <p:childTnLst>
                              <p:par>
                                <p:cTn id="68" presetID="18" presetClass="entr" presetSubtype="9"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strips(upLeft)">
                                      <p:cBhvr>
                                        <p:cTn id="70" dur="500"/>
                                        <p:tgtEl>
                                          <p:spTgt spid="25"/>
                                        </p:tgtEl>
                                      </p:cBhvr>
                                    </p:animEffect>
                                  </p:childTnLst>
                                </p:cTn>
                              </p:par>
                            </p:childTnLst>
                          </p:cTn>
                        </p:par>
                        <p:par>
                          <p:cTn id="71" fill="hold">
                            <p:stCondLst>
                              <p:cond delay="5500"/>
                            </p:stCondLst>
                            <p:childTnLst>
                              <p:par>
                                <p:cTn id="72" presetID="2" presetClass="entr" presetSubtype="1"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ppt_x"/>
                                          </p:val>
                                        </p:tav>
                                        <p:tav tm="100000">
                                          <p:val>
                                            <p:strVal val="#ppt_x"/>
                                          </p:val>
                                        </p:tav>
                                      </p:tavLst>
                                    </p:anim>
                                    <p:anim calcmode="lin" valueType="num">
                                      <p:cBhvr additive="base">
                                        <p:cTn id="75" dur="500" fill="hold"/>
                                        <p:tgtEl>
                                          <p:spTgt spid="27"/>
                                        </p:tgtEl>
                                        <p:attrNameLst>
                                          <p:attrName>ppt_y</p:attrName>
                                        </p:attrNameLst>
                                      </p:cBhvr>
                                      <p:tavLst>
                                        <p:tav tm="0">
                                          <p:val>
                                            <p:strVal val="0-#ppt_h/2"/>
                                          </p:val>
                                        </p:tav>
                                        <p:tav tm="100000">
                                          <p:val>
                                            <p:strVal val="#ppt_y"/>
                                          </p:val>
                                        </p:tav>
                                      </p:tavLst>
                                    </p:anim>
                                  </p:childTnLst>
                                </p:cTn>
                              </p:par>
                            </p:childTnLst>
                          </p:cTn>
                        </p:par>
                        <p:par>
                          <p:cTn id="76" fill="hold">
                            <p:stCondLst>
                              <p:cond delay="6000"/>
                            </p:stCondLst>
                            <p:childTnLst>
                              <p:par>
                                <p:cTn id="77" presetID="32" presetClass="emph" presetSubtype="0" fill="hold" grpId="1" nodeType="afterEffect">
                                  <p:stCondLst>
                                    <p:cond delay="0"/>
                                  </p:stCondLst>
                                  <p:childTnLst>
                                    <p:animRot by="120000">
                                      <p:cBhvr>
                                        <p:cTn id="78" dur="50" fill="hold">
                                          <p:stCondLst>
                                            <p:cond delay="0"/>
                                          </p:stCondLst>
                                        </p:cTn>
                                        <p:tgtEl>
                                          <p:spTgt spid="27"/>
                                        </p:tgtEl>
                                        <p:attrNameLst>
                                          <p:attrName>r</p:attrName>
                                        </p:attrNameLst>
                                      </p:cBhvr>
                                    </p:animRot>
                                    <p:animRot by="-240000">
                                      <p:cBhvr>
                                        <p:cTn id="79" dur="100" fill="hold">
                                          <p:stCondLst>
                                            <p:cond delay="100"/>
                                          </p:stCondLst>
                                        </p:cTn>
                                        <p:tgtEl>
                                          <p:spTgt spid="27"/>
                                        </p:tgtEl>
                                        <p:attrNameLst>
                                          <p:attrName>r</p:attrName>
                                        </p:attrNameLst>
                                      </p:cBhvr>
                                    </p:animRot>
                                    <p:animRot by="240000">
                                      <p:cBhvr>
                                        <p:cTn id="80" dur="100" fill="hold">
                                          <p:stCondLst>
                                            <p:cond delay="200"/>
                                          </p:stCondLst>
                                        </p:cTn>
                                        <p:tgtEl>
                                          <p:spTgt spid="27"/>
                                        </p:tgtEl>
                                        <p:attrNameLst>
                                          <p:attrName>r</p:attrName>
                                        </p:attrNameLst>
                                      </p:cBhvr>
                                    </p:animRot>
                                    <p:animRot by="-240000">
                                      <p:cBhvr>
                                        <p:cTn id="81" dur="100" fill="hold">
                                          <p:stCondLst>
                                            <p:cond delay="300"/>
                                          </p:stCondLst>
                                        </p:cTn>
                                        <p:tgtEl>
                                          <p:spTgt spid="27"/>
                                        </p:tgtEl>
                                        <p:attrNameLst>
                                          <p:attrName>r</p:attrName>
                                        </p:attrNameLst>
                                      </p:cBhvr>
                                    </p:animRot>
                                    <p:animRot by="120000">
                                      <p:cBhvr>
                                        <p:cTn id="82" dur="100" fill="hold">
                                          <p:stCondLst>
                                            <p:cond delay="400"/>
                                          </p:stCondLst>
                                        </p:cTn>
                                        <p:tgtEl>
                                          <p:spTgt spid="27"/>
                                        </p:tgtEl>
                                        <p:attrNameLst>
                                          <p:attrName>r</p:attrName>
                                        </p:attrNameLst>
                                      </p:cBhvr>
                                    </p:animRot>
                                  </p:childTnLst>
                                </p:cTn>
                              </p:par>
                            </p:childTnLst>
                          </p:cTn>
                        </p:par>
                        <p:par>
                          <p:cTn id="83" fill="hold">
                            <p:stCondLst>
                              <p:cond delay="6500"/>
                            </p:stCondLst>
                            <p:childTnLst>
                              <p:par>
                                <p:cTn id="84" presetID="18" presetClass="entr" presetSubtype="9"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strips(upLeft)">
                                      <p:cBhvr>
                                        <p:cTn id="86" dur="500"/>
                                        <p:tgtEl>
                                          <p:spTgt spid="28"/>
                                        </p:tgtEl>
                                      </p:cBhvr>
                                    </p:animEffect>
                                  </p:childTnLst>
                                </p:cTn>
                              </p:par>
                            </p:childTnLst>
                          </p:cTn>
                        </p:par>
                        <p:par>
                          <p:cTn id="87" fill="hold">
                            <p:stCondLst>
                              <p:cond delay="7000"/>
                            </p:stCondLst>
                            <p:childTnLst>
                              <p:par>
                                <p:cTn id="88" presetID="2" presetClass="entr" presetSubtype="4"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500" fill="hold"/>
                                        <p:tgtEl>
                                          <p:spTgt spid="29"/>
                                        </p:tgtEl>
                                        <p:attrNameLst>
                                          <p:attrName>ppt_x</p:attrName>
                                        </p:attrNameLst>
                                      </p:cBhvr>
                                      <p:tavLst>
                                        <p:tav tm="0">
                                          <p:val>
                                            <p:strVal val="#ppt_x"/>
                                          </p:val>
                                        </p:tav>
                                        <p:tav tm="100000">
                                          <p:val>
                                            <p:strVal val="#ppt_x"/>
                                          </p:val>
                                        </p:tav>
                                      </p:tavLst>
                                    </p:anim>
                                    <p:anim calcmode="lin" valueType="num">
                                      <p:cBhvr additive="base">
                                        <p:cTn id="91" dur="500" fill="hold"/>
                                        <p:tgtEl>
                                          <p:spTgt spid="29"/>
                                        </p:tgtEl>
                                        <p:attrNameLst>
                                          <p:attrName>ppt_y</p:attrName>
                                        </p:attrNameLst>
                                      </p:cBhvr>
                                      <p:tavLst>
                                        <p:tav tm="0">
                                          <p:val>
                                            <p:strVal val="1+#ppt_h/2"/>
                                          </p:val>
                                        </p:tav>
                                        <p:tav tm="100000">
                                          <p:val>
                                            <p:strVal val="#ppt_y"/>
                                          </p:val>
                                        </p:tav>
                                      </p:tavLst>
                                    </p:anim>
                                  </p:childTnLst>
                                </p:cTn>
                              </p:par>
                            </p:childTnLst>
                          </p:cTn>
                        </p:par>
                        <p:par>
                          <p:cTn id="92" fill="hold">
                            <p:stCondLst>
                              <p:cond delay="7500"/>
                            </p:stCondLst>
                            <p:childTnLst>
                              <p:par>
                                <p:cTn id="93" presetID="32" presetClass="emph" presetSubtype="0" fill="hold" grpId="1" nodeType="afterEffect">
                                  <p:stCondLst>
                                    <p:cond delay="0"/>
                                  </p:stCondLst>
                                  <p:childTnLst>
                                    <p:animRot by="120000">
                                      <p:cBhvr>
                                        <p:cTn id="94" dur="50" fill="hold">
                                          <p:stCondLst>
                                            <p:cond delay="0"/>
                                          </p:stCondLst>
                                        </p:cTn>
                                        <p:tgtEl>
                                          <p:spTgt spid="29"/>
                                        </p:tgtEl>
                                        <p:attrNameLst>
                                          <p:attrName>r</p:attrName>
                                        </p:attrNameLst>
                                      </p:cBhvr>
                                    </p:animRot>
                                    <p:animRot by="-240000">
                                      <p:cBhvr>
                                        <p:cTn id="95" dur="100" fill="hold">
                                          <p:stCondLst>
                                            <p:cond delay="100"/>
                                          </p:stCondLst>
                                        </p:cTn>
                                        <p:tgtEl>
                                          <p:spTgt spid="29"/>
                                        </p:tgtEl>
                                        <p:attrNameLst>
                                          <p:attrName>r</p:attrName>
                                        </p:attrNameLst>
                                      </p:cBhvr>
                                    </p:animRot>
                                    <p:animRot by="240000">
                                      <p:cBhvr>
                                        <p:cTn id="96" dur="100" fill="hold">
                                          <p:stCondLst>
                                            <p:cond delay="200"/>
                                          </p:stCondLst>
                                        </p:cTn>
                                        <p:tgtEl>
                                          <p:spTgt spid="29"/>
                                        </p:tgtEl>
                                        <p:attrNameLst>
                                          <p:attrName>r</p:attrName>
                                        </p:attrNameLst>
                                      </p:cBhvr>
                                    </p:animRot>
                                    <p:animRot by="-240000">
                                      <p:cBhvr>
                                        <p:cTn id="97" dur="100" fill="hold">
                                          <p:stCondLst>
                                            <p:cond delay="300"/>
                                          </p:stCondLst>
                                        </p:cTn>
                                        <p:tgtEl>
                                          <p:spTgt spid="29"/>
                                        </p:tgtEl>
                                        <p:attrNameLst>
                                          <p:attrName>r</p:attrName>
                                        </p:attrNameLst>
                                      </p:cBhvr>
                                    </p:animRot>
                                    <p:animRot by="120000">
                                      <p:cBhvr>
                                        <p:cTn id="98" dur="100" fill="hold">
                                          <p:stCondLst>
                                            <p:cond delay="400"/>
                                          </p:stCondLst>
                                        </p:cTn>
                                        <p:tgtEl>
                                          <p:spTgt spid="29"/>
                                        </p:tgtEl>
                                        <p:attrNameLst>
                                          <p:attrName>r</p:attrName>
                                        </p:attrNameLst>
                                      </p:cBhvr>
                                    </p:animRot>
                                  </p:childTnLst>
                                </p:cTn>
                              </p:par>
                            </p:childTnLst>
                          </p:cTn>
                        </p:par>
                        <p:par>
                          <p:cTn id="99" fill="hold">
                            <p:stCondLst>
                              <p:cond delay="8000"/>
                            </p:stCondLst>
                            <p:childTnLst>
                              <p:par>
                                <p:cTn id="100" presetID="18" presetClass="entr" presetSubtype="9" fill="hold" grpId="0" nodeType="after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strips(upLeft)">
                                      <p:cBhvr>
                                        <p:cTn id="10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3" grpId="1" animBg="1"/>
      <p:bldP spid="24" grpId="0" animBg="1"/>
      <p:bldP spid="24" grpId="1" animBg="1"/>
      <p:bldP spid="25" grpId="0"/>
      <p:bldP spid="26" grpId="0"/>
      <p:bldP spid="27" grpId="0" animBg="1"/>
      <p:bldP spid="27" grpId="1" animBg="1"/>
      <p:bldP spid="28" grpId="0"/>
      <p:bldP spid="29" grpId="0" animBg="1"/>
      <p:bldP spid="29" grpId="1" animBg="1"/>
      <p:bldP spid="30"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06478" y="3228410"/>
            <a:ext cx="1102110" cy="985113"/>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3200" b="1" dirty="0">
                <a:solidFill>
                  <a:schemeClr val="tx1">
                    <a:lumMod val="65000"/>
                    <a:lumOff val="35000"/>
                  </a:schemeClr>
                </a:solidFill>
              </a:rPr>
              <a:t>完成情况</a:t>
            </a:r>
          </a:p>
        </p:txBody>
      </p:sp>
      <p:grpSp>
        <p:nvGrpSpPr>
          <p:cNvPr id="28" name="组合 27"/>
          <p:cNvGrpSpPr/>
          <p:nvPr/>
        </p:nvGrpSpPr>
        <p:grpSpPr>
          <a:xfrm>
            <a:off x="4368702" y="2126446"/>
            <a:ext cx="1588832" cy="1596336"/>
            <a:chOff x="3325813" y="1949271"/>
            <a:chExt cx="1193800" cy="1196975"/>
          </a:xfrm>
          <a:solidFill>
            <a:srgbClr val="7B1B1B"/>
          </a:solidFill>
        </p:grpSpPr>
        <p:sp>
          <p:nvSpPr>
            <p:cNvPr id="9" name="Freeform 6"/>
            <p:cNvSpPr>
              <a:spLocks/>
            </p:cNvSpPr>
            <p:nvPr/>
          </p:nvSpPr>
          <p:spPr bwMode="auto">
            <a:xfrm>
              <a:off x="3325813" y="1949271"/>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p:cNvGrpSpPr/>
            <p:nvPr/>
          </p:nvGrpSpPr>
          <p:grpSpPr>
            <a:xfrm>
              <a:off x="3683368" y="2318392"/>
              <a:ext cx="351046" cy="351046"/>
              <a:chOff x="3683368" y="2342383"/>
              <a:chExt cx="351046" cy="351046"/>
            </a:xfrm>
            <a:grpFill/>
          </p:grpSpPr>
          <p:sp>
            <p:nvSpPr>
              <p:cNvPr id="22" name="椭圆 21"/>
              <p:cNvSpPr/>
              <p:nvPr/>
            </p:nvSpPr>
            <p:spPr>
              <a:xfrm>
                <a:off x="3683368" y="2342383"/>
                <a:ext cx="351046" cy="351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3786883" y="2348629"/>
                <a:ext cx="144016" cy="338554"/>
              </a:xfrm>
              <a:prstGeom prst="rect">
                <a:avLst/>
              </a:prstGeom>
              <a:grpFill/>
            </p:spPr>
            <p:txBody>
              <a:bodyPr wrap="square" lIns="0" tIns="0" rIns="0" bIns="0" rtlCol="0">
                <a:spAutoFit/>
              </a:bodyPr>
              <a:lstStyle/>
              <a:p>
                <a:pPr algn="ctr"/>
                <a:r>
                  <a:rPr lang="en-US" altLang="zh-CN" sz="2900" b="1" dirty="0">
                    <a:solidFill>
                      <a:schemeClr val="bg1"/>
                    </a:solidFill>
                    <a:latin typeface="微软雅黑" pitchFamily="34" charset="-122"/>
                    <a:ea typeface="微软雅黑" pitchFamily="34" charset="-122"/>
                  </a:rPr>
                  <a:t>1</a:t>
                </a:r>
                <a:endParaRPr lang="zh-CN" altLang="en-US" sz="2900" b="1" dirty="0">
                  <a:solidFill>
                    <a:schemeClr val="bg1"/>
                  </a:solidFill>
                  <a:latin typeface="微软雅黑" pitchFamily="34" charset="-122"/>
                  <a:ea typeface="微软雅黑" pitchFamily="34" charset="-122"/>
                </a:endParaRPr>
              </a:p>
            </p:txBody>
          </p:sp>
        </p:grpSp>
      </p:grpSp>
      <p:grpSp>
        <p:nvGrpSpPr>
          <p:cNvPr id="29" name="组合 28"/>
          <p:cNvGrpSpPr/>
          <p:nvPr/>
        </p:nvGrpSpPr>
        <p:grpSpPr>
          <a:xfrm>
            <a:off x="6096979" y="2126446"/>
            <a:ext cx="1588832" cy="1596336"/>
            <a:chOff x="4624388" y="1949271"/>
            <a:chExt cx="1193800" cy="1196975"/>
          </a:xfrm>
          <a:solidFill>
            <a:schemeClr val="tx1">
              <a:lumMod val="75000"/>
              <a:lumOff val="25000"/>
            </a:schemeClr>
          </a:solidFill>
        </p:grpSpPr>
        <p:sp>
          <p:nvSpPr>
            <p:cNvPr id="11" name="Freeform 8"/>
            <p:cNvSpPr>
              <a:spLocks/>
            </p:cNvSpPr>
            <p:nvPr/>
          </p:nvSpPr>
          <p:spPr bwMode="auto">
            <a:xfrm>
              <a:off x="4624388" y="1949271"/>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5148064" y="2318392"/>
              <a:ext cx="351046" cy="351046"/>
              <a:chOff x="3683368" y="2342383"/>
              <a:chExt cx="351046" cy="351046"/>
            </a:xfrm>
            <a:grpFill/>
          </p:grpSpPr>
          <p:sp>
            <p:nvSpPr>
              <p:cNvPr id="20" name="椭圆 19"/>
              <p:cNvSpPr/>
              <p:nvPr/>
            </p:nvSpPr>
            <p:spPr>
              <a:xfrm>
                <a:off x="3683368" y="2342383"/>
                <a:ext cx="351046" cy="351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3786883" y="2348629"/>
                <a:ext cx="144016" cy="338554"/>
              </a:xfrm>
              <a:prstGeom prst="rect">
                <a:avLst/>
              </a:prstGeom>
              <a:grpFill/>
            </p:spPr>
            <p:txBody>
              <a:bodyPr wrap="square" lIns="0" tIns="0" rIns="0" bIns="0" rtlCol="0">
                <a:spAutoFit/>
              </a:bodyPr>
              <a:lstStyle/>
              <a:p>
                <a:pPr algn="ctr"/>
                <a:r>
                  <a:rPr lang="en-US" altLang="zh-CN" sz="2900" b="1" dirty="0">
                    <a:solidFill>
                      <a:schemeClr val="bg1"/>
                    </a:solidFill>
                    <a:latin typeface="微软雅黑" pitchFamily="34" charset="-122"/>
                    <a:ea typeface="微软雅黑" pitchFamily="34" charset="-122"/>
                  </a:rPr>
                  <a:t>2</a:t>
                </a:r>
                <a:endParaRPr lang="zh-CN" altLang="en-US" sz="2900" b="1" dirty="0">
                  <a:solidFill>
                    <a:schemeClr val="bg1"/>
                  </a:solidFill>
                  <a:latin typeface="微软雅黑" pitchFamily="34" charset="-122"/>
                  <a:ea typeface="微软雅黑" pitchFamily="34" charset="-122"/>
                </a:endParaRPr>
              </a:p>
            </p:txBody>
          </p:sp>
        </p:grpSp>
      </p:grpSp>
      <p:grpSp>
        <p:nvGrpSpPr>
          <p:cNvPr id="31" name="组合 30"/>
          <p:cNvGrpSpPr/>
          <p:nvPr/>
        </p:nvGrpSpPr>
        <p:grpSpPr>
          <a:xfrm>
            <a:off x="4368702" y="3864631"/>
            <a:ext cx="1588832" cy="1598454"/>
            <a:chOff x="3325813" y="3252609"/>
            <a:chExt cx="1193800" cy="1198563"/>
          </a:xfrm>
          <a:solidFill>
            <a:schemeClr val="tx1">
              <a:lumMod val="75000"/>
              <a:lumOff val="25000"/>
            </a:schemeClr>
          </a:solidFill>
        </p:grpSpPr>
        <p:sp>
          <p:nvSpPr>
            <p:cNvPr id="8" name="Freeform 5"/>
            <p:cNvSpPr>
              <a:spLocks/>
            </p:cNvSpPr>
            <p:nvPr/>
          </p:nvSpPr>
          <p:spPr bwMode="auto">
            <a:xfrm>
              <a:off x="3325813" y="3252609"/>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3683368" y="3737557"/>
              <a:ext cx="351046" cy="351046"/>
              <a:chOff x="3683368" y="2342383"/>
              <a:chExt cx="351046" cy="351046"/>
            </a:xfrm>
            <a:grpFill/>
          </p:grpSpPr>
          <p:sp>
            <p:nvSpPr>
              <p:cNvPr id="18" name="椭圆 17"/>
              <p:cNvSpPr/>
              <p:nvPr/>
            </p:nvSpPr>
            <p:spPr>
              <a:xfrm>
                <a:off x="3683368" y="2342383"/>
                <a:ext cx="351046" cy="351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3786883" y="2348629"/>
                <a:ext cx="144016" cy="338554"/>
              </a:xfrm>
              <a:prstGeom prst="rect">
                <a:avLst/>
              </a:prstGeom>
              <a:grpFill/>
            </p:spPr>
            <p:txBody>
              <a:bodyPr wrap="square" lIns="0" tIns="0" rIns="0" bIns="0" rtlCol="0">
                <a:spAutoFit/>
              </a:bodyPr>
              <a:lstStyle/>
              <a:p>
                <a:pPr algn="ctr"/>
                <a:r>
                  <a:rPr lang="en-US" altLang="zh-CN" sz="2900" b="1" dirty="0">
                    <a:solidFill>
                      <a:schemeClr val="bg1"/>
                    </a:solidFill>
                    <a:latin typeface="微软雅黑" pitchFamily="34" charset="-122"/>
                    <a:ea typeface="微软雅黑" pitchFamily="34" charset="-122"/>
                  </a:rPr>
                  <a:t>4</a:t>
                </a:r>
                <a:endParaRPr lang="zh-CN" altLang="en-US" sz="2900" b="1" dirty="0">
                  <a:solidFill>
                    <a:schemeClr val="bg1"/>
                  </a:solidFill>
                  <a:latin typeface="微软雅黑" pitchFamily="34" charset="-122"/>
                  <a:ea typeface="微软雅黑" pitchFamily="34" charset="-122"/>
                </a:endParaRPr>
              </a:p>
            </p:txBody>
          </p:sp>
        </p:grpSp>
      </p:grpSp>
      <p:grpSp>
        <p:nvGrpSpPr>
          <p:cNvPr id="30" name="组合 29"/>
          <p:cNvGrpSpPr/>
          <p:nvPr/>
        </p:nvGrpSpPr>
        <p:grpSpPr>
          <a:xfrm>
            <a:off x="6096979" y="3864631"/>
            <a:ext cx="1588832" cy="1598454"/>
            <a:chOff x="4624388" y="3252609"/>
            <a:chExt cx="1193800" cy="1198563"/>
          </a:xfrm>
          <a:solidFill>
            <a:srgbClr val="7B1B1B"/>
          </a:solidFill>
        </p:grpSpPr>
        <p:sp>
          <p:nvSpPr>
            <p:cNvPr id="10" name="Freeform 7"/>
            <p:cNvSpPr>
              <a:spLocks/>
            </p:cNvSpPr>
            <p:nvPr/>
          </p:nvSpPr>
          <p:spPr bwMode="auto">
            <a:xfrm>
              <a:off x="4624388" y="3252609"/>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5" name="组合 14"/>
            <p:cNvGrpSpPr/>
            <p:nvPr/>
          </p:nvGrpSpPr>
          <p:grpSpPr>
            <a:xfrm>
              <a:off x="5148064" y="3737557"/>
              <a:ext cx="351046" cy="351046"/>
              <a:chOff x="3683368" y="2342383"/>
              <a:chExt cx="351046" cy="351046"/>
            </a:xfrm>
            <a:grpFill/>
          </p:grpSpPr>
          <p:sp>
            <p:nvSpPr>
              <p:cNvPr id="16" name="椭圆 15"/>
              <p:cNvSpPr/>
              <p:nvPr/>
            </p:nvSpPr>
            <p:spPr>
              <a:xfrm>
                <a:off x="3683368" y="2342383"/>
                <a:ext cx="351046" cy="351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786883" y="2348629"/>
                <a:ext cx="144016" cy="338554"/>
              </a:xfrm>
              <a:prstGeom prst="rect">
                <a:avLst/>
              </a:prstGeom>
              <a:grpFill/>
            </p:spPr>
            <p:txBody>
              <a:bodyPr wrap="square" lIns="0" tIns="0" rIns="0" bIns="0" rtlCol="0">
                <a:spAutoFit/>
              </a:bodyPr>
              <a:lstStyle/>
              <a:p>
                <a:pPr algn="ctr"/>
                <a:r>
                  <a:rPr lang="en-US" altLang="zh-CN" sz="2900" b="1" dirty="0">
                    <a:solidFill>
                      <a:schemeClr val="bg1"/>
                    </a:solidFill>
                    <a:latin typeface="微软雅黑" pitchFamily="34" charset="-122"/>
                    <a:ea typeface="微软雅黑" pitchFamily="34" charset="-122"/>
                  </a:rPr>
                  <a:t>3</a:t>
                </a:r>
                <a:endParaRPr lang="zh-CN" altLang="en-US" sz="2900" b="1" dirty="0">
                  <a:solidFill>
                    <a:schemeClr val="bg1"/>
                  </a:solidFill>
                  <a:latin typeface="微软雅黑" pitchFamily="34" charset="-122"/>
                  <a:ea typeface="微软雅黑" pitchFamily="34" charset="-122"/>
                </a:endParaRPr>
              </a:p>
            </p:txBody>
          </p:sp>
        </p:grpSp>
      </p:grpSp>
      <p:grpSp>
        <p:nvGrpSpPr>
          <p:cNvPr id="32" name="组合 31"/>
          <p:cNvGrpSpPr/>
          <p:nvPr/>
        </p:nvGrpSpPr>
        <p:grpSpPr>
          <a:xfrm>
            <a:off x="756295" y="1477655"/>
            <a:ext cx="3218038" cy="1865221"/>
            <a:chOff x="611560" y="1462793"/>
            <a:chExt cx="2417936" cy="1398592"/>
          </a:xfrm>
        </p:grpSpPr>
        <p:sp>
          <p:nvSpPr>
            <p:cNvPr id="3" name="TextBox 2"/>
            <p:cNvSpPr txBox="1"/>
            <p:nvPr/>
          </p:nvSpPr>
          <p:spPr>
            <a:xfrm>
              <a:off x="611560" y="1753389"/>
              <a:ext cx="2417936" cy="110799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fontAlgn="base">
                <a:lnSpc>
                  <a:spcPct val="100000"/>
                </a:lnSpc>
                <a:spcBef>
                  <a:spcPct val="0"/>
                </a:spcBef>
                <a:spcAft>
                  <a:spcPct val="0"/>
                </a:spcAft>
              </a:pPr>
              <a:r>
                <a:rPr lang="zh-CN" altLang="en-US" sz="16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a:p>
              <a:pPr lvl="0" fontAlgn="base">
                <a:lnSpc>
                  <a:spcPct val="100000"/>
                </a:lnSpc>
                <a:spcBef>
                  <a:spcPct val="0"/>
                </a:spcBef>
                <a:spcAft>
                  <a:spcPct val="0"/>
                </a:spcAft>
              </a:pPr>
              <a:endParaRPr lang="zh-CN" altLang="en-US" sz="1600" dirty="0">
                <a:solidFill>
                  <a:prstClr val="black"/>
                </a:solidFill>
                <a:cs typeface="方正兰亭纤黑简体"/>
              </a:endParaRPr>
            </a:p>
          </p:txBody>
        </p:sp>
        <p:sp>
          <p:nvSpPr>
            <p:cNvPr id="24" name="TextBox 23"/>
            <p:cNvSpPr txBox="1"/>
            <p:nvPr/>
          </p:nvSpPr>
          <p:spPr>
            <a:xfrm>
              <a:off x="1475656" y="1462793"/>
              <a:ext cx="1553840" cy="219240"/>
            </a:xfrm>
            <a:prstGeom prst="rect">
              <a:avLst/>
            </a:prstGeom>
            <a:noFill/>
          </p:spPr>
          <p:txBody>
            <a:bodyPr wrap="square" lIns="0" tIns="0" rIns="0" bIns="0" rtlCol="0">
              <a:spAutoFit/>
            </a:bodyPr>
            <a:lstStyle/>
            <a:p>
              <a:pPr algn="r"/>
              <a:r>
                <a:rPr lang="zh-CN" altLang="en-US" sz="1900" b="1" dirty="0">
                  <a:latin typeface="微软雅黑" pitchFamily="34" charset="-122"/>
                  <a:ea typeface="微软雅黑" pitchFamily="34" charset="-122"/>
                </a:rPr>
                <a:t>此处添加文本标题</a:t>
              </a:r>
            </a:p>
          </p:txBody>
        </p:sp>
      </p:grpSp>
      <p:grpSp>
        <p:nvGrpSpPr>
          <p:cNvPr id="35" name="组合 34"/>
          <p:cNvGrpSpPr/>
          <p:nvPr/>
        </p:nvGrpSpPr>
        <p:grpSpPr>
          <a:xfrm>
            <a:off x="756295" y="4069864"/>
            <a:ext cx="3218038" cy="1859314"/>
            <a:chOff x="611560" y="3406497"/>
            <a:chExt cx="2417936" cy="1394163"/>
          </a:xfrm>
        </p:grpSpPr>
        <p:sp>
          <p:nvSpPr>
            <p:cNvPr id="5" name="TextBox 4"/>
            <p:cNvSpPr txBox="1"/>
            <p:nvPr/>
          </p:nvSpPr>
          <p:spPr>
            <a:xfrm>
              <a:off x="611560" y="3692664"/>
              <a:ext cx="2417936" cy="110799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fontAlgn="base">
                <a:lnSpc>
                  <a:spcPct val="100000"/>
                </a:lnSpc>
                <a:spcBef>
                  <a:spcPct val="0"/>
                </a:spcBef>
                <a:spcAft>
                  <a:spcPct val="0"/>
                </a:spcAft>
              </a:pPr>
              <a:r>
                <a:rPr lang="zh-CN" altLang="en-US" sz="16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a:p>
              <a:pPr lvl="0" fontAlgn="base">
                <a:lnSpc>
                  <a:spcPct val="100000"/>
                </a:lnSpc>
                <a:spcBef>
                  <a:spcPct val="0"/>
                </a:spcBef>
                <a:spcAft>
                  <a:spcPct val="0"/>
                </a:spcAft>
              </a:pPr>
              <a:endParaRPr lang="zh-CN" altLang="en-US" sz="1600" dirty="0">
                <a:solidFill>
                  <a:prstClr val="black"/>
                </a:solidFill>
                <a:cs typeface="方正兰亭纤黑简体"/>
              </a:endParaRPr>
            </a:p>
          </p:txBody>
        </p:sp>
        <p:sp>
          <p:nvSpPr>
            <p:cNvPr id="25" name="TextBox 24"/>
            <p:cNvSpPr txBox="1"/>
            <p:nvPr/>
          </p:nvSpPr>
          <p:spPr>
            <a:xfrm>
              <a:off x="1187624" y="3406497"/>
              <a:ext cx="1819992" cy="219240"/>
            </a:xfrm>
            <a:prstGeom prst="rect">
              <a:avLst/>
            </a:prstGeom>
            <a:noFill/>
          </p:spPr>
          <p:txBody>
            <a:bodyPr wrap="square" lIns="0" tIns="0" rIns="0" bIns="0" rtlCol="0">
              <a:spAutoFit/>
            </a:bodyPr>
            <a:lstStyle/>
            <a:p>
              <a:pPr algn="r"/>
              <a:r>
                <a:rPr lang="zh-CN" altLang="en-US" sz="1900" b="1" dirty="0">
                  <a:latin typeface="微软雅黑" pitchFamily="34" charset="-122"/>
                  <a:ea typeface="微软雅黑" pitchFamily="34" charset="-122"/>
                </a:rPr>
                <a:t>此处添加文本标题</a:t>
              </a:r>
            </a:p>
          </p:txBody>
        </p:sp>
      </p:grpSp>
      <p:grpSp>
        <p:nvGrpSpPr>
          <p:cNvPr id="33" name="组合 32"/>
          <p:cNvGrpSpPr/>
          <p:nvPr/>
        </p:nvGrpSpPr>
        <p:grpSpPr>
          <a:xfrm>
            <a:off x="8039804" y="1477655"/>
            <a:ext cx="3162576" cy="1865221"/>
            <a:chOff x="6084168" y="1462793"/>
            <a:chExt cx="2376264" cy="1398592"/>
          </a:xfrm>
        </p:grpSpPr>
        <p:sp>
          <p:nvSpPr>
            <p:cNvPr id="4" name="TextBox 3"/>
            <p:cNvSpPr txBox="1"/>
            <p:nvPr/>
          </p:nvSpPr>
          <p:spPr>
            <a:xfrm>
              <a:off x="6084168" y="1753389"/>
              <a:ext cx="2376264" cy="110799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fontAlgn="base">
                <a:lnSpc>
                  <a:spcPct val="100000"/>
                </a:lnSpc>
                <a:spcBef>
                  <a:spcPct val="0"/>
                </a:spcBef>
                <a:spcAft>
                  <a:spcPct val="0"/>
                </a:spcAft>
              </a:pPr>
              <a:r>
                <a:rPr lang="zh-CN" altLang="en-US" sz="16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a:p>
              <a:pPr lvl="0" fontAlgn="base">
                <a:lnSpc>
                  <a:spcPct val="100000"/>
                </a:lnSpc>
                <a:spcBef>
                  <a:spcPct val="0"/>
                </a:spcBef>
                <a:spcAft>
                  <a:spcPct val="0"/>
                </a:spcAft>
              </a:pPr>
              <a:endParaRPr lang="zh-CN" altLang="en-US" sz="1600" dirty="0">
                <a:solidFill>
                  <a:prstClr val="black"/>
                </a:solidFill>
                <a:cs typeface="方正兰亭纤黑简体"/>
              </a:endParaRPr>
            </a:p>
          </p:txBody>
        </p:sp>
        <p:sp>
          <p:nvSpPr>
            <p:cNvPr id="26" name="TextBox 25"/>
            <p:cNvSpPr txBox="1"/>
            <p:nvPr/>
          </p:nvSpPr>
          <p:spPr>
            <a:xfrm>
              <a:off x="6084168" y="1462793"/>
              <a:ext cx="1728192" cy="219240"/>
            </a:xfrm>
            <a:prstGeom prst="rect">
              <a:avLst/>
            </a:prstGeom>
            <a:noFill/>
          </p:spPr>
          <p:txBody>
            <a:bodyPr wrap="square" lIns="0" tIns="0" rIns="0" bIns="0" rtlCol="0">
              <a:spAutoFit/>
            </a:bodyPr>
            <a:lstStyle/>
            <a:p>
              <a:r>
                <a:rPr lang="zh-CN" altLang="en-US" sz="1900" b="1" dirty="0">
                  <a:latin typeface="微软雅黑" pitchFamily="34" charset="-122"/>
                  <a:ea typeface="微软雅黑" pitchFamily="34" charset="-122"/>
                </a:rPr>
                <a:t>此处添加文本标题</a:t>
              </a:r>
            </a:p>
          </p:txBody>
        </p:sp>
      </p:grpSp>
      <p:grpSp>
        <p:nvGrpSpPr>
          <p:cNvPr id="34" name="组合 33"/>
          <p:cNvGrpSpPr/>
          <p:nvPr/>
        </p:nvGrpSpPr>
        <p:grpSpPr>
          <a:xfrm>
            <a:off x="8039804" y="4082075"/>
            <a:ext cx="3258412" cy="1847100"/>
            <a:chOff x="6084168" y="3415656"/>
            <a:chExt cx="2448272" cy="1385004"/>
          </a:xfrm>
        </p:grpSpPr>
        <p:sp>
          <p:nvSpPr>
            <p:cNvPr id="6" name="TextBox 5"/>
            <p:cNvSpPr txBox="1"/>
            <p:nvPr/>
          </p:nvSpPr>
          <p:spPr>
            <a:xfrm>
              <a:off x="6084168" y="3692664"/>
              <a:ext cx="2448272" cy="110799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fontAlgn="base">
                <a:lnSpc>
                  <a:spcPct val="100000"/>
                </a:lnSpc>
                <a:spcBef>
                  <a:spcPct val="0"/>
                </a:spcBef>
                <a:spcAft>
                  <a:spcPct val="0"/>
                </a:spcAft>
              </a:pPr>
              <a:r>
                <a:rPr lang="zh-CN" altLang="en-US" sz="16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a:p>
              <a:pPr lvl="0" fontAlgn="base">
                <a:lnSpc>
                  <a:spcPct val="100000"/>
                </a:lnSpc>
                <a:spcBef>
                  <a:spcPct val="0"/>
                </a:spcBef>
                <a:spcAft>
                  <a:spcPct val="0"/>
                </a:spcAft>
              </a:pPr>
              <a:endParaRPr lang="zh-CN" altLang="en-US" sz="1600" dirty="0">
                <a:solidFill>
                  <a:prstClr val="black"/>
                </a:solidFill>
                <a:cs typeface="方正兰亭纤黑简体"/>
              </a:endParaRPr>
            </a:p>
          </p:txBody>
        </p:sp>
        <p:sp>
          <p:nvSpPr>
            <p:cNvPr id="27" name="TextBox 26"/>
            <p:cNvSpPr txBox="1"/>
            <p:nvPr/>
          </p:nvSpPr>
          <p:spPr>
            <a:xfrm>
              <a:off x="6084168" y="3415656"/>
              <a:ext cx="1728192" cy="219240"/>
            </a:xfrm>
            <a:prstGeom prst="rect">
              <a:avLst/>
            </a:prstGeom>
            <a:noFill/>
          </p:spPr>
          <p:txBody>
            <a:bodyPr wrap="square" lIns="0" tIns="0" rIns="0" bIns="0" rtlCol="0">
              <a:spAutoFit/>
            </a:bodyPr>
            <a:lstStyle/>
            <a:p>
              <a:r>
                <a:rPr lang="zh-CN" altLang="en-US" sz="1900" b="1" dirty="0">
                  <a:latin typeface="微软雅黑" pitchFamily="34" charset="-122"/>
                  <a:ea typeface="微软雅黑" pitchFamily="34" charset="-122"/>
                </a:rPr>
                <a:t>此处添加文本标题</a:t>
              </a:r>
            </a:p>
          </p:txBody>
        </p:sp>
      </p:grpSp>
      <p:sp>
        <p:nvSpPr>
          <p:cNvPr id="37" name="TextBox 36"/>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工作完成情况</a:t>
            </a:r>
          </a:p>
        </p:txBody>
      </p:sp>
    </p:spTree>
    <p:extLst>
      <p:ext uri="{BB962C8B-B14F-4D97-AF65-F5344CB8AC3E}">
        <p14:creationId xmlns:p14="http://schemas.microsoft.com/office/powerpoint/2010/main" val="4069118824"/>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by="(-#ppt_w*2)" calcmode="lin" valueType="num">
                                      <p:cBhvr rctx="PPT">
                                        <p:cTn id="7" dur="250" autoRev="1" fill="hold">
                                          <p:stCondLst>
                                            <p:cond delay="0"/>
                                          </p:stCondLst>
                                        </p:cTn>
                                        <p:tgtEl>
                                          <p:spTgt spid="37"/>
                                        </p:tgtEl>
                                        <p:attrNameLst>
                                          <p:attrName>ppt_w</p:attrName>
                                        </p:attrNameLst>
                                      </p:cBhvr>
                                    </p:anim>
                                    <p:anim by="(#ppt_w*0.50)" calcmode="lin" valueType="num">
                                      <p:cBhvr>
                                        <p:cTn id="8" dur="250" decel="50000" autoRev="1" fill="hold">
                                          <p:stCondLst>
                                            <p:cond delay="0"/>
                                          </p:stCondLst>
                                        </p:cTn>
                                        <p:tgtEl>
                                          <p:spTgt spid="37"/>
                                        </p:tgtEl>
                                        <p:attrNameLst>
                                          <p:attrName>ppt_x</p:attrName>
                                        </p:attrNameLst>
                                      </p:cBhvr>
                                    </p:anim>
                                    <p:anim from="(-#ppt_h/2)" to="(#ppt_y)" calcmode="lin" valueType="num">
                                      <p:cBhvr>
                                        <p:cTn id="9" dur="500" fill="hold">
                                          <p:stCondLst>
                                            <p:cond delay="0"/>
                                          </p:stCondLst>
                                        </p:cTn>
                                        <p:tgtEl>
                                          <p:spTgt spid="37"/>
                                        </p:tgtEl>
                                        <p:attrNameLst>
                                          <p:attrName>ppt_y</p:attrName>
                                        </p:attrNameLst>
                                      </p:cBhvr>
                                    </p:anim>
                                    <p:animRot by="21600000">
                                      <p:cBhvr>
                                        <p:cTn id="10" dur="500" fill="hold">
                                          <p:stCondLst>
                                            <p:cond delay="0"/>
                                          </p:stCondLst>
                                        </p:cTn>
                                        <p:tgtEl>
                                          <p:spTgt spid="37"/>
                                        </p:tgtEl>
                                        <p:attrNameLst>
                                          <p:attrName>r</p:attrName>
                                        </p:attrNameLst>
                                      </p:cBhvr>
                                    </p:animRot>
                                  </p:childTnLst>
                                </p:cTn>
                              </p:par>
                            </p:childTnLst>
                          </p:cTn>
                        </p:par>
                        <p:par>
                          <p:cTn id="11" fill="hold">
                            <p:stCondLst>
                              <p:cond delay="750"/>
                            </p:stCondLst>
                            <p:childTnLst>
                              <p:par>
                                <p:cTn id="12" presetID="2" presetClass="entr" presetSubtype="9"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0-#ppt_w/2"/>
                                          </p:val>
                                        </p:tav>
                                        <p:tav tm="100000">
                                          <p:val>
                                            <p:strVal val="#ppt_x"/>
                                          </p:val>
                                        </p:tav>
                                      </p:tavLst>
                                    </p:anim>
                                    <p:anim calcmode="lin" valueType="num">
                                      <p:cBhvr additive="base">
                                        <p:cTn id="15" dur="500" fill="hold"/>
                                        <p:tgtEl>
                                          <p:spTgt spid="28"/>
                                        </p:tgtEl>
                                        <p:attrNameLst>
                                          <p:attrName>ppt_y</p:attrName>
                                        </p:attrNameLst>
                                      </p:cBhvr>
                                      <p:tavLst>
                                        <p:tav tm="0">
                                          <p:val>
                                            <p:strVal val="0-#ppt_h/2"/>
                                          </p:val>
                                        </p:tav>
                                        <p:tav tm="100000">
                                          <p:val>
                                            <p:strVal val="#ppt_y"/>
                                          </p:val>
                                        </p:tav>
                                      </p:tavLst>
                                    </p:anim>
                                  </p:childTnLst>
                                </p:cTn>
                              </p:par>
                              <p:par>
                                <p:cTn id="16" presetID="2" presetClass="entr" presetSubtype="3"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1+#ppt_w/2"/>
                                          </p:val>
                                        </p:tav>
                                        <p:tav tm="100000">
                                          <p:val>
                                            <p:strVal val="#ppt_x"/>
                                          </p:val>
                                        </p:tav>
                                      </p:tavLst>
                                    </p:anim>
                                    <p:anim calcmode="lin" valueType="num">
                                      <p:cBhvr additive="base">
                                        <p:cTn id="19" dur="500" fill="hold"/>
                                        <p:tgtEl>
                                          <p:spTgt spid="29"/>
                                        </p:tgtEl>
                                        <p:attrNameLst>
                                          <p:attrName>ppt_y</p:attrName>
                                        </p:attrNameLst>
                                      </p:cBhvr>
                                      <p:tavLst>
                                        <p:tav tm="0">
                                          <p:val>
                                            <p:strVal val="0-#ppt_h/2"/>
                                          </p:val>
                                        </p:tav>
                                        <p:tav tm="100000">
                                          <p:val>
                                            <p:strVal val="#ppt_y"/>
                                          </p:val>
                                        </p:tav>
                                      </p:tavLst>
                                    </p:anim>
                                  </p:childTnLst>
                                </p:cTn>
                              </p:par>
                              <p:par>
                                <p:cTn id="20" presetID="2" presetClass="entr" presetSubtype="12"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0-#ppt_w/2"/>
                                          </p:val>
                                        </p:tav>
                                        <p:tav tm="100000">
                                          <p:val>
                                            <p:strVal val="#ppt_x"/>
                                          </p:val>
                                        </p:tav>
                                      </p:tavLst>
                                    </p:anim>
                                    <p:anim calcmode="lin" valueType="num">
                                      <p:cBhvr additive="base">
                                        <p:cTn id="23" dur="500" fill="hold"/>
                                        <p:tgtEl>
                                          <p:spTgt spid="31"/>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1+#ppt_w/2"/>
                                          </p:val>
                                        </p:tav>
                                        <p:tav tm="100000">
                                          <p:val>
                                            <p:strVal val="#ppt_x"/>
                                          </p:val>
                                        </p:tav>
                                      </p:tavLst>
                                    </p:anim>
                                    <p:anim calcmode="lin" valueType="num">
                                      <p:cBhvr additive="base">
                                        <p:cTn id="27" dur="500" fill="hold"/>
                                        <p:tgtEl>
                                          <p:spTgt spid="30"/>
                                        </p:tgtEl>
                                        <p:attrNameLst>
                                          <p:attrName>ppt_y</p:attrName>
                                        </p:attrNameLst>
                                      </p:cBhvr>
                                      <p:tavLst>
                                        <p:tav tm="0">
                                          <p:val>
                                            <p:strVal val="1+#ppt_h/2"/>
                                          </p:val>
                                        </p:tav>
                                        <p:tav tm="100000">
                                          <p:val>
                                            <p:strVal val="#ppt_y"/>
                                          </p:val>
                                        </p:tav>
                                      </p:tavLst>
                                    </p:anim>
                                  </p:childTnLst>
                                </p:cTn>
                              </p:par>
                            </p:childTnLst>
                          </p:cTn>
                        </p:par>
                        <p:par>
                          <p:cTn id="28" fill="hold">
                            <p:stCondLst>
                              <p:cond delay="1250"/>
                            </p:stCondLst>
                            <p:childTnLst>
                              <p:par>
                                <p:cTn id="29" presetID="42"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anim calcmode="lin" valueType="num">
                                      <p:cBhvr>
                                        <p:cTn id="32" dur="500" fill="hold"/>
                                        <p:tgtEl>
                                          <p:spTgt spid="2"/>
                                        </p:tgtEl>
                                        <p:attrNameLst>
                                          <p:attrName>ppt_x</p:attrName>
                                        </p:attrNameLst>
                                      </p:cBhvr>
                                      <p:tavLst>
                                        <p:tav tm="0">
                                          <p:val>
                                            <p:strVal val="#ppt_x"/>
                                          </p:val>
                                        </p:tav>
                                        <p:tav tm="100000">
                                          <p:val>
                                            <p:strVal val="#ppt_x"/>
                                          </p:val>
                                        </p:tav>
                                      </p:tavLst>
                                    </p:anim>
                                    <p:anim calcmode="lin" valueType="num">
                                      <p:cBhvr>
                                        <p:cTn id="33" dur="500" fill="hold"/>
                                        <p:tgtEl>
                                          <p:spTgt spid="2"/>
                                        </p:tgtEl>
                                        <p:attrNameLst>
                                          <p:attrName>ppt_y</p:attrName>
                                        </p:attrNameLst>
                                      </p:cBhvr>
                                      <p:tavLst>
                                        <p:tav tm="0">
                                          <p:val>
                                            <p:strVal val="#ppt_y+.1"/>
                                          </p:val>
                                        </p:tav>
                                        <p:tav tm="100000">
                                          <p:val>
                                            <p:strVal val="#ppt_y"/>
                                          </p:val>
                                        </p:tav>
                                      </p:tavLst>
                                    </p:anim>
                                  </p:childTnLst>
                                </p:cTn>
                              </p:par>
                            </p:childTnLst>
                          </p:cTn>
                        </p:par>
                        <p:par>
                          <p:cTn id="34" fill="hold">
                            <p:stCondLst>
                              <p:cond delay="1750"/>
                            </p:stCondLst>
                            <p:childTnLst>
                              <p:par>
                                <p:cTn id="35" presetID="16" presetClass="entr" presetSubtype="21"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arn(inVertical)">
                                      <p:cBhvr>
                                        <p:cTn id="37" dur="500"/>
                                        <p:tgtEl>
                                          <p:spTgt spid="32"/>
                                        </p:tgtEl>
                                      </p:cBhvr>
                                    </p:animEffect>
                                  </p:childTnLst>
                                </p:cTn>
                              </p:par>
                            </p:childTnLst>
                          </p:cTn>
                        </p:par>
                        <p:par>
                          <p:cTn id="38" fill="hold">
                            <p:stCondLst>
                              <p:cond delay="2250"/>
                            </p:stCondLst>
                            <p:childTnLst>
                              <p:par>
                                <p:cTn id="39" presetID="16" presetClass="entr" presetSubtype="21"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barn(inVertical)">
                                      <p:cBhvr>
                                        <p:cTn id="41" dur="500"/>
                                        <p:tgtEl>
                                          <p:spTgt spid="33"/>
                                        </p:tgtEl>
                                      </p:cBhvr>
                                    </p:animEffect>
                                  </p:childTnLst>
                                </p:cTn>
                              </p:par>
                            </p:childTnLst>
                          </p:cTn>
                        </p:par>
                        <p:par>
                          <p:cTn id="42" fill="hold">
                            <p:stCondLst>
                              <p:cond delay="2750"/>
                            </p:stCondLst>
                            <p:childTnLst>
                              <p:par>
                                <p:cTn id="43" presetID="16" presetClass="entr" presetSubtype="21"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inVertical)">
                                      <p:cBhvr>
                                        <p:cTn id="45" dur="500"/>
                                        <p:tgtEl>
                                          <p:spTgt spid="34"/>
                                        </p:tgtEl>
                                      </p:cBhvr>
                                    </p:animEffect>
                                  </p:childTnLst>
                                </p:cTn>
                              </p:par>
                            </p:childTnLst>
                          </p:cTn>
                        </p:par>
                        <p:par>
                          <p:cTn id="46" fill="hold">
                            <p:stCondLst>
                              <p:cond delay="3250"/>
                            </p:stCondLst>
                            <p:childTnLst>
                              <p:par>
                                <p:cTn id="47" presetID="16" presetClass="entr" presetSubtype="21"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barn(inVertical)">
                                      <p:cBhvr>
                                        <p:cTn id="4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775675" y="2365396"/>
            <a:ext cx="5846141" cy="1219836"/>
          </a:xfrm>
          <a:prstGeom prst="rect">
            <a:avLst/>
          </a:prstGeom>
          <a:noFill/>
        </p:spPr>
        <p:txBody>
          <a:bodyPr lIns="121711" tIns="60857" rIns="121711" bIns="60857">
            <a:spAutoFit/>
          </a:bodyPr>
          <a:lstStyle/>
          <a:p>
            <a:pPr>
              <a:lnSpc>
                <a:spcPct val="125000"/>
              </a:lnSpc>
              <a:defRPr/>
            </a:pPr>
            <a:r>
              <a:rPr lang="zh-CN" altLang="en-US" sz="1900" dirty="0">
                <a:solidFill>
                  <a:schemeClr val="bg2">
                    <a:lumMod val="10000"/>
                  </a:schemeClr>
                </a:solidFill>
                <a:latin typeface="Calibri"/>
                <a:ea typeface="微软雅黑"/>
              </a:rPr>
              <a:t>添加文本说明内容添加文本说明内容添加文本说明内容添加文本说明内容添加文本说明内容添加文本说明内容添加文本说明内容添加内容</a:t>
            </a:r>
          </a:p>
        </p:txBody>
      </p:sp>
      <p:sp>
        <p:nvSpPr>
          <p:cNvPr id="3" name="TextBox 6"/>
          <p:cNvSpPr txBox="1"/>
          <p:nvPr/>
        </p:nvSpPr>
        <p:spPr>
          <a:xfrm>
            <a:off x="775665" y="3937378"/>
            <a:ext cx="5461610" cy="561810"/>
          </a:xfrm>
          <a:prstGeom prst="rect">
            <a:avLst/>
          </a:prstGeom>
          <a:noFill/>
        </p:spPr>
        <p:txBody>
          <a:bodyPr lIns="121711" tIns="60857" rIns="121711" bIns="60857">
            <a:spAutoFit/>
          </a:bodyPr>
          <a:lstStyle/>
          <a:p>
            <a:pPr>
              <a:lnSpc>
                <a:spcPct val="150000"/>
              </a:lnSpc>
              <a:defRPr/>
            </a:pPr>
            <a:r>
              <a:rPr lang="zh-CN" altLang="en-US" sz="1900" dirty="0">
                <a:solidFill>
                  <a:schemeClr val="bg2">
                    <a:lumMod val="10000"/>
                  </a:schemeClr>
                </a:solidFill>
                <a:latin typeface="Calibri"/>
                <a:ea typeface="微软雅黑"/>
              </a:rPr>
              <a:t>添加文本说明内容添加文本说明内容添加文本</a:t>
            </a:r>
          </a:p>
        </p:txBody>
      </p:sp>
      <p:sp>
        <p:nvSpPr>
          <p:cNvPr id="4" name="对角圆角矩形 3"/>
          <p:cNvSpPr/>
          <p:nvPr/>
        </p:nvSpPr>
        <p:spPr>
          <a:xfrm>
            <a:off x="870750" y="1932854"/>
            <a:ext cx="1897302" cy="459210"/>
          </a:xfrm>
          <a:prstGeom prst="round2DiagRect">
            <a:avLst>
              <a:gd name="adj1" fmla="val 30205"/>
              <a:gd name="adj2" fmla="val 0"/>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11" tIns="60857" rIns="121711" bIns="60857" anchor="ctr"/>
          <a:lstStyle/>
          <a:p>
            <a:pPr algn="ctr">
              <a:defRPr/>
            </a:pPr>
            <a:r>
              <a:rPr lang="zh-CN" altLang="en-US" b="1" dirty="0">
                <a:solidFill>
                  <a:schemeClr val="bg1">
                    <a:lumMod val="95000"/>
                  </a:schemeClr>
                </a:solidFill>
                <a:latin typeface="微软雅黑" pitchFamily="34" charset="-122"/>
                <a:ea typeface="微软雅黑" pitchFamily="34" charset="-122"/>
              </a:rPr>
              <a:t>标题一</a:t>
            </a:r>
          </a:p>
        </p:txBody>
      </p:sp>
      <p:sp>
        <p:nvSpPr>
          <p:cNvPr id="5" name="对角圆角矩形 4"/>
          <p:cNvSpPr/>
          <p:nvPr/>
        </p:nvSpPr>
        <p:spPr>
          <a:xfrm>
            <a:off x="870750" y="3533425"/>
            <a:ext cx="1897302" cy="457306"/>
          </a:xfrm>
          <a:prstGeom prst="round2DiagRect">
            <a:avLst>
              <a:gd name="adj1" fmla="val 30205"/>
              <a:gd name="adj2" fmla="val 0"/>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11" tIns="60857" rIns="121711" bIns="60857" anchor="ctr"/>
          <a:lstStyle/>
          <a:p>
            <a:pPr algn="ctr">
              <a:defRPr/>
            </a:pPr>
            <a:r>
              <a:rPr lang="zh-CN" altLang="en-US" b="1" dirty="0">
                <a:solidFill>
                  <a:schemeClr val="bg1">
                    <a:lumMod val="95000"/>
                  </a:schemeClr>
                </a:solidFill>
                <a:latin typeface="微软雅黑" pitchFamily="34" charset="-122"/>
                <a:ea typeface="微软雅黑" pitchFamily="34" charset="-122"/>
              </a:rPr>
              <a:t>标题二</a:t>
            </a:r>
          </a:p>
        </p:txBody>
      </p:sp>
      <p:sp>
        <p:nvSpPr>
          <p:cNvPr id="6" name="对角圆角矩形 5"/>
          <p:cNvSpPr/>
          <p:nvPr/>
        </p:nvSpPr>
        <p:spPr>
          <a:xfrm>
            <a:off x="870750" y="4522348"/>
            <a:ext cx="1897302" cy="457306"/>
          </a:xfrm>
          <a:prstGeom prst="round2DiagRect">
            <a:avLst>
              <a:gd name="adj1" fmla="val 30205"/>
              <a:gd name="adj2" fmla="val 0"/>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11" tIns="60857" rIns="121711" bIns="60857" anchor="ctr"/>
          <a:lstStyle/>
          <a:p>
            <a:pPr algn="ctr">
              <a:defRPr/>
            </a:pPr>
            <a:r>
              <a:rPr lang="zh-CN" altLang="en-US" b="1" dirty="0">
                <a:solidFill>
                  <a:schemeClr val="bg1">
                    <a:lumMod val="95000"/>
                  </a:schemeClr>
                </a:solidFill>
                <a:latin typeface="微软雅黑" pitchFamily="34" charset="-122"/>
                <a:ea typeface="微软雅黑" pitchFamily="34" charset="-122"/>
              </a:rPr>
              <a:t>标题三</a:t>
            </a:r>
          </a:p>
        </p:txBody>
      </p:sp>
      <p:sp>
        <p:nvSpPr>
          <p:cNvPr id="7" name="TextBox 6"/>
          <p:cNvSpPr txBox="1"/>
          <p:nvPr/>
        </p:nvSpPr>
        <p:spPr>
          <a:xfrm>
            <a:off x="775675" y="4966322"/>
            <a:ext cx="5846141" cy="661512"/>
          </a:xfrm>
          <a:prstGeom prst="rect">
            <a:avLst/>
          </a:prstGeom>
          <a:noFill/>
        </p:spPr>
        <p:txBody>
          <a:bodyPr lIns="121711" tIns="60857" rIns="121711" bIns="60857">
            <a:spAutoFit/>
          </a:bodyPr>
          <a:lstStyle>
            <a:defPPr>
              <a:defRPr lang="zh-CN"/>
            </a:defPPr>
            <a:lvl1pPr fontAlgn="auto">
              <a:lnSpc>
                <a:spcPct val="125000"/>
              </a:lnSpc>
              <a:spcBef>
                <a:spcPts val="0"/>
              </a:spcBef>
              <a:spcAft>
                <a:spcPts val="0"/>
              </a:spcAft>
              <a:defRPr sz="1400">
                <a:solidFill>
                  <a:schemeClr val="bg1"/>
                </a:solidFill>
                <a:latin typeface="Calibri"/>
                <a:ea typeface="微软雅黑"/>
              </a:defRPr>
            </a:lvl1pPr>
          </a:lstStyle>
          <a:p>
            <a:pPr>
              <a:defRPr/>
            </a:pPr>
            <a:r>
              <a:rPr lang="zh-CN" altLang="en-US" dirty="0">
                <a:solidFill>
                  <a:schemeClr val="bg2">
                    <a:lumMod val="10000"/>
                  </a:schemeClr>
                </a:solidFill>
              </a:rPr>
              <a:t>添加文本说明内容添加文本说明内容添加文本说明内容添加文本说明内容添加内容</a:t>
            </a: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372638" y="2104943"/>
            <a:ext cx="2789245" cy="18642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rot="422593">
            <a:off x="8179475" y="2943929"/>
            <a:ext cx="3124465" cy="20936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rot="854817">
            <a:off x="7564911" y="4006513"/>
            <a:ext cx="2874678" cy="19262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工作完成情况</a:t>
            </a:r>
          </a:p>
        </p:txBody>
      </p:sp>
    </p:spTree>
    <p:extLst>
      <p:ext uri="{BB962C8B-B14F-4D97-AF65-F5344CB8AC3E}">
        <p14:creationId xmlns:p14="http://schemas.microsoft.com/office/powerpoint/2010/main" val="515032973"/>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by="(-#ppt_w*2)" calcmode="lin" valueType="num">
                                      <p:cBhvr rctx="PPT">
                                        <p:cTn id="7" dur="250" autoRev="1" fill="hold">
                                          <p:stCondLst>
                                            <p:cond delay="0"/>
                                          </p:stCondLst>
                                        </p:cTn>
                                        <p:tgtEl>
                                          <p:spTgt spid="12"/>
                                        </p:tgtEl>
                                        <p:attrNameLst>
                                          <p:attrName>ppt_w</p:attrName>
                                        </p:attrNameLst>
                                      </p:cBhvr>
                                    </p:anim>
                                    <p:anim by="(#ppt_w*0.50)" calcmode="lin" valueType="num">
                                      <p:cBhvr>
                                        <p:cTn id="8" dur="250" decel="50000" autoRev="1" fill="hold">
                                          <p:stCondLst>
                                            <p:cond delay="0"/>
                                          </p:stCondLst>
                                        </p:cTn>
                                        <p:tgtEl>
                                          <p:spTgt spid="12"/>
                                        </p:tgtEl>
                                        <p:attrNameLst>
                                          <p:attrName>ppt_x</p:attrName>
                                        </p:attrNameLst>
                                      </p:cBhvr>
                                    </p:anim>
                                    <p:anim from="(-#ppt_h/2)" to="(#ppt_y)" calcmode="lin" valueType="num">
                                      <p:cBhvr>
                                        <p:cTn id="9" dur="500" fill="hold">
                                          <p:stCondLst>
                                            <p:cond delay="0"/>
                                          </p:stCondLst>
                                        </p:cTn>
                                        <p:tgtEl>
                                          <p:spTgt spid="12"/>
                                        </p:tgtEl>
                                        <p:attrNameLst>
                                          <p:attrName>ppt_y</p:attrName>
                                        </p:attrNameLst>
                                      </p:cBhvr>
                                    </p:anim>
                                    <p:animRot by="21600000">
                                      <p:cBhvr>
                                        <p:cTn id="10" dur="500" fill="hold">
                                          <p:stCondLst>
                                            <p:cond delay="0"/>
                                          </p:stCondLst>
                                        </p:cTn>
                                        <p:tgtEl>
                                          <p:spTgt spid="12"/>
                                        </p:tgtEl>
                                        <p:attrNameLst>
                                          <p:attrName>r</p:attrName>
                                        </p:attrNameLst>
                                      </p:cBhvr>
                                    </p:animRot>
                                  </p:childTnLst>
                                </p:cTn>
                              </p:par>
                            </p:childTnLst>
                          </p:cTn>
                        </p:par>
                        <p:par>
                          <p:cTn id="11" fill="hold">
                            <p:stCondLst>
                              <p:cond delay="75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250"/>
                            </p:stCondLst>
                            <p:childTnLst>
                              <p:par>
                                <p:cTn id="18" presetID="42" presetClass="entr" presetSubtype="0" fill="hold" grpId="0" nodeType="afterEffect">
                                  <p:stCondLst>
                                    <p:cond delay="25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anim calcmode="lin" valueType="num">
                                      <p:cBhvr>
                                        <p:cTn id="21" dur="500" fill="hold"/>
                                        <p:tgtEl>
                                          <p:spTgt spid="2"/>
                                        </p:tgtEl>
                                        <p:attrNameLst>
                                          <p:attrName>ppt_x</p:attrName>
                                        </p:attrNameLst>
                                      </p:cBhvr>
                                      <p:tavLst>
                                        <p:tav tm="0">
                                          <p:val>
                                            <p:strVal val="#ppt_x"/>
                                          </p:val>
                                        </p:tav>
                                        <p:tav tm="100000">
                                          <p:val>
                                            <p:strVal val="#ppt_x"/>
                                          </p:val>
                                        </p:tav>
                                      </p:tavLst>
                                    </p:anim>
                                    <p:anim calcmode="lin" valueType="num">
                                      <p:cBhvr>
                                        <p:cTn id="22" dur="500" fill="hold"/>
                                        <p:tgtEl>
                                          <p:spTgt spid="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9" presetClass="entr" presetSubtype="0"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 calcmode="lin" valueType="num">
                                      <p:cBhvr>
                                        <p:cTn id="28" dur="500" fill="hold"/>
                                        <p:tgtEl>
                                          <p:spTgt spid="8"/>
                                        </p:tgtEl>
                                        <p:attrNameLst>
                                          <p:attrName>style.rotation</p:attrName>
                                        </p:attrNameLst>
                                      </p:cBhvr>
                                      <p:tavLst>
                                        <p:tav tm="0">
                                          <p:val>
                                            <p:fltVal val="360"/>
                                          </p:val>
                                        </p:tav>
                                        <p:tav tm="100000">
                                          <p:val>
                                            <p:fltVal val="0"/>
                                          </p:val>
                                        </p:tav>
                                      </p:tavLst>
                                    </p:anim>
                                    <p:animEffect transition="in" filter="fade">
                                      <p:cBhvr>
                                        <p:cTn id="29" dur="500"/>
                                        <p:tgtEl>
                                          <p:spTgt spid="8"/>
                                        </p:tgtEl>
                                      </p:cBhvr>
                                    </p:animEffect>
                                  </p:childTnLst>
                                </p:cTn>
                              </p:par>
                            </p:childTnLst>
                          </p:cTn>
                        </p:par>
                        <p:par>
                          <p:cTn id="30" fill="hold">
                            <p:stCondLst>
                              <p:cond delay="2500"/>
                            </p:stCondLst>
                            <p:childTnLst>
                              <p:par>
                                <p:cTn id="31" presetID="6" presetClass="emph" presetSubtype="0" fill="hold" nodeType="afterEffect">
                                  <p:stCondLst>
                                    <p:cond delay="0"/>
                                  </p:stCondLst>
                                  <p:childTnLst>
                                    <p:animScale>
                                      <p:cBhvr>
                                        <p:cTn id="32" dur="500" fill="hold"/>
                                        <p:tgtEl>
                                          <p:spTgt spid="8"/>
                                        </p:tgtEl>
                                      </p:cBhvr>
                                      <p:by x="75000" y="75000"/>
                                    </p:animScale>
                                  </p:childTnLst>
                                </p:cTn>
                              </p:par>
                              <p:par>
                                <p:cTn id="33" presetID="56" presetClass="path" presetSubtype="0" accel="50000" decel="50000" fill="hold" nodeType="withEffect">
                                  <p:stCondLst>
                                    <p:cond delay="250"/>
                                  </p:stCondLst>
                                  <p:childTnLst>
                                    <p:animMotion origin="layout" path="M 2.22222E-6 8.64198E-7 L -0.03577 -0.14043 " pathEditMode="relative" rAng="0" ptsTypes="AA">
                                      <p:cBhvr>
                                        <p:cTn id="34" dur="500" fill="hold"/>
                                        <p:tgtEl>
                                          <p:spTgt spid="8"/>
                                        </p:tgtEl>
                                        <p:attrNameLst>
                                          <p:attrName>ppt_x</p:attrName>
                                          <p:attrName>ppt_y</p:attrName>
                                        </p:attrNameLst>
                                      </p:cBhvr>
                                      <p:rCtr x="-1788" y="-7037"/>
                                    </p:animMotion>
                                  </p:childTnLst>
                                </p:cTn>
                              </p:par>
                            </p:childTnLst>
                          </p:cTn>
                        </p:par>
                        <p:par>
                          <p:cTn id="35" fill="hold">
                            <p:stCondLst>
                              <p:cond delay="3250"/>
                            </p:stCondLst>
                            <p:childTnLst>
                              <p:par>
                                <p:cTn id="36" presetID="42"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25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9" presetClass="entr" presetSubtype="0" decel="100000"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 calcmode="lin" valueType="num">
                                      <p:cBhvr>
                                        <p:cTn id="51" dur="500" fill="hold"/>
                                        <p:tgtEl>
                                          <p:spTgt spid="9"/>
                                        </p:tgtEl>
                                        <p:attrNameLst>
                                          <p:attrName>style.rotation</p:attrName>
                                        </p:attrNameLst>
                                      </p:cBhvr>
                                      <p:tavLst>
                                        <p:tav tm="0">
                                          <p:val>
                                            <p:fltVal val="360"/>
                                          </p:val>
                                        </p:tav>
                                        <p:tav tm="100000">
                                          <p:val>
                                            <p:fltVal val="0"/>
                                          </p:val>
                                        </p:tav>
                                      </p:tavLst>
                                    </p:anim>
                                    <p:animEffect transition="in" filter="fade">
                                      <p:cBhvr>
                                        <p:cTn id="52" dur="500"/>
                                        <p:tgtEl>
                                          <p:spTgt spid="9"/>
                                        </p:tgtEl>
                                      </p:cBhvr>
                                    </p:animEffect>
                                  </p:childTnLst>
                                </p:cTn>
                              </p:par>
                            </p:childTnLst>
                          </p:cTn>
                        </p:par>
                        <p:par>
                          <p:cTn id="53" fill="hold">
                            <p:stCondLst>
                              <p:cond delay="5000"/>
                            </p:stCondLst>
                            <p:childTnLst>
                              <p:par>
                                <p:cTn id="54" presetID="6" presetClass="emph" presetSubtype="0" fill="hold" nodeType="afterEffect">
                                  <p:stCondLst>
                                    <p:cond delay="0"/>
                                  </p:stCondLst>
                                  <p:childTnLst>
                                    <p:animScale>
                                      <p:cBhvr>
                                        <p:cTn id="55" dur="750" fill="hold"/>
                                        <p:tgtEl>
                                          <p:spTgt spid="9"/>
                                        </p:tgtEl>
                                      </p:cBhvr>
                                      <p:by x="75000" y="75000"/>
                                    </p:animScale>
                                  </p:childTnLst>
                                </p:cTn>
                              </p:par>
                              <p:par>
                                <p:cTn id="56" presetID="56" presetClass="path" presetSubtype="0" accel="50000" decel="50000" fill="hold" nodeType="withEffect">
                                  <p:stCondLst>
                                    <p:cond delay="250"/>
                                  </p:stCondLst>
                                  <p:childTnLst>
                                    <p:animMotion origin="layout" path="M 2.77778E-7 4.81481E-6 L -0.0059 -0.10525 " pathEditMode="relative" rAng="0" ptsTypes="AA">
                                      <p:cBhvr>
                                        <p:cTn id="57" dur="750" fill="hold"/>
                                        <p:tgtEl>
                                          <p:spTgt spid="9"/>
                                        </p:tgtEl>
                                        <p:attrNameLst>
                                          <p:attrName>ppt_x</p:attrName>
                                          <p:attrName>ppt_y</p:attrName>
                                        </p:attrNameLst>
                                      </p:cBhvr>
                                      <p:rCtr x="-295" y="-5278"/>
                                    </p:animMotion>
                                  </p:childTnLst>
                                </p:cTn>
                              </p:par>
                            </p:childTnLst>
                          </p:cTn>
                        </p:par>
                        <p:par>
                          <p:cTn id="58" fill="hold">
                            <p:stCondLst>
                              <p:cond delay="6000"/>
                            </p:stCondLst>
                            <p:childTnLst>
                              <p:par>
                                <p:cTn id="59" presetID="42" presetClass="entr" presetSubtype="0"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anim calcmode="lin" valueType="num">
                                      <p:cBhvr>
                                        <p:cTn id="62" dur="1000" fill="hold"/>
                                        <p:tgtEl>
                                          <p:spTgt spid="6"/>
                                        </p:tgtEl>
                                        <p:attrNameLst>
                                          <p:attrName>ppt_x</p:attrName>
                                        </p:attrNameLst>
                                      </p:cBhvr>
                                      <p:tavLst>
                                        <p:tav tm="0">
                                          <p:val>
                                            <p:strVal val="#ppt_x"/>
                                          </p:val>
                                        </p:tav>
                                        <p:tav tm="100000">
                                          <p:val>
                                            <p:strVal val="#ppt_x"/>
                                          </p:val>
                                        </p:tav>
                                      </p:tavLst>
                                    </p:anim>
                                    <p:anim calcmode="lin" valueType="num">
                                      <p:cBhvr>
                                        <p:cTn id="63" dur="1000" fill="hold"/>
                                        <p:tgtEl>
                                          <p:spTgt spid="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childTnLst>
                          </p:cTn>
                        </p:par>
                        <p:par>
                          <p:cTn id="69" fill="hold">
                            <p:stCondLst>
                              <p:cond delay="7250"/>
                            </p:stCondLst>
                            <p:childTnLst>
                              <p:par>
                                <p:cTn id="70" presetID="49" presetClass="entr" presetSubtype="0" decel="100000"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p:cTn id="72" dur="500" fill="hold"/>
                                        <p:tgtEl>
                                          <p:spTgt spid="10"/>
                                        </p:tgtEl>
                                        <p:attrNameLst>
                                          <p:attrName>ppt_w</p:attrName>
                                        </p:attrNameLst>
                                      </p:cBhvr>
                                      <p:tavLst>
                                        <p:tav tm="0">
                                          <p:val>
                                            <p:fltVal val="0"/>
                                          </p:val>
                                        </p:tav>
                                        <p:tav tm="100000">
                                          <p:val>
                                            <p:strVal val="#ppt_w"/>
                                          </p:val>
                                        </p:tav>
                                      </p:tavLst>
                                    </p:anim>
                                    <p:anim calcmode="lin" valueType="num">
                                      <p:cBhvr>
                                        <p:cTn id="73" dur="500" fill="hold"/>
                                        <p:tgtEl>
                                          <p:spTgt spid="10"/>
                                        </p:tgtEl>
                                        <p:attrNameLst>
                                          <p:attrName>ppt_h</p:attrName>
                                        </p:attrNameLst>
                                      </p:cBhvr>
                                      <p:tavLst>
                                        <p:tav tm="0">
                                          <p:val>
                                            <p:fltVal val="0"/>
                                          </p:val>
                                        </p:tav>
                                        <p:tav tm="100000">
                                          <p:val>
                                            <p:strVal val="#ppt_h"/>
                                          </p:val>
                                        </p:tav>
                                      </p:tavLst>
                                    </p:anim>
                                    <p:anim calcmode="lin" valueType="num">
                                      <p:cBhvr>
                                        <p:cTn id="74" dur="500" fill="hold"/>
                                        <p:tgtEl>
                                          <p:spTgt spid="10"/>
                                        </p:tgtEl>
                                        <p:attrNameLst>
                                          <p:attrName>style.rotation</p:attrName>
                                        </p:attrNameLst>
                                      </p:cBhvr>
                                      <p:tavLst>
                                        <p:tav tm="0">
                                          <p:val>
                                            <p:fltVal val="360"/>
                                          </p:val>
                                        </p:tav>
                                        <p:tav tm="100000">
                                          <p:val>
                                            <p:fltVal val="0"/>
                                          </p:val>
                                        </p:tav>
                                      </p:tavLst>
                                    </p:anim>
                                    <p:animEffect transition="in" filter="fade">
                                      <p:cBhvr>
                                        <p:cTn id="7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7"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7520508" y="1559308"/>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4" name="内容占位符 2"/>
          <p:cNvSpPr txBox="1">
            <a:spLocks/>
          </p:cNvSpPr>
          <p:nvPr/>
        </p:nvSpPr>
        <p:spPr>
          <a:xfrm>
            <a:off x="703600" y="2669337"/>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a:p>
            <a:pPr algn="just" defTabSz="1217591" fontAlgn="base">
              <a:spcBef>
                <a:spcPct val="0"/>
              </a:spcBef>
              <a:spcAft>
                <a:spcPct val="0"/>
              </a:spcAft>
            </a:pPr>
            <a:endParaRPr lang="zh-CN" altLang="en-US" sz="1900" dirty="0">
              <a:solidFill>
                <a:prstClr val="black"/>
              </a:solidFill>
              <a:cs typeface="方正兰亭纤黑简体"/>
            </a:endParaRPr>
          </a:p>
        </p:txBody>
      </p:sp>
      <p:sp>
        <p:nvSpPr>
          <p:cNvPr id="5" name="内容占位符 2"/>
          <p:cNvSpPr txBox="1">
            <a:spLocks/>
          </p:cNvSpPr>
          <p:nvPr/>
        </p:nvSpPr>
        <p:spPr>
          <a:xfrm>
            <a:off x="7520508" y="3779366"/>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6" name="内容占位符 2"/>
          <p:cNvSpPr txBox="1">
            <a:spLocks/>
          </p:cNvSpPr>
          <p:nvPr/>
        </p:nvSpPr>
        <p:spPr>
          <a:xfrm>
            <a:off x="703600" y="4889399"/>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p:txBody>
      </p:sp>
      <p:grpSp>
        <p:nvGrpSpPr>
          <p:cNvPr id="7" name="组合 6"/>
          <p:cNvGrpSpPr/>
          <p:nvPr/>
        </p:nvGrpSpPr>
        <p:grpSpPr>
          <a:xfrm>
            <a:off x="6519037" y="1627645"/>
            <a:ext cx="936881" cy="938809"/>
            <a:chOff x="4898207" y="1070431"/>
            <a:chExt cx="703944" cy="703944"/>
          </a:xfrm>
          <a:solidFill>
            <a:srgbClr val="7B1B1B"/>
          </a:solidFill>
        </p:grpSpPr>
        <p:sp>
          <p:nvSpPr>
            <p:cNvPr id="8" name="泪滴形 7"/>
            <p:cNvSpPr/>
            <p:nvPr/>
          </p:nvSpPr>
          <p:spPr>
            <a:xfrm rot="13500000">
              <a:off x="4898207" y="1070431"/>
              <a:ext cx="703944" cy="703944"/>
            </a:xfrm>
            <a:prstGeom prst="teardrop">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9" name="矩形 8"/>
            <p:cNvSpPr/>
            <p:nvPr/>
          </p:nvSpPr>
          <p:spPr>
            <a:xfrm>
              <a:off x="4944128" y="1268515"/>
              <a:ext cx="612101" cy="288474"/>
            </a:xfrm>
            <a:prstGeom prst="rect">
              <a:avLst/>
            </a:prstGeom>
            <a:grp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1</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grpSp>
        <p:nvGrpSpPr>
          <p:cNvPr id="10" name="组合 9"/>
          <p:cNvGrpSpPr/>
          <p:nvPr/>
        </p:nvGrpSpPr>
        <p:grpSpPr>
          <a:xfrm>
            <a:off x="4719092" y="2753160"/>
            <a:ext cx="936881" cy="938809"/>
            <a:chOff x="3545783" y="1914373"/>
            <a:chExt cx="703944" cy="703944"/>
          </a:xfrm>
          <a:solidFill>
            <a:schemeClr val="tx1">
              <a:lumMod val="75000"/>
              <a:lumOff val="25000"/>
            </a:schemeClr>
          </a:solidFill>
        </p:grpSpPr>
        <p:sp>
          <p:nvSpPr>
            <p:cNvPr id="11" name="泪滴形 10"/>
            <p:cNvSpPr/>
            <p:nvPr/>
          </p:nvSpPr>
          <p:spPr>
            <a:xfrm rot="8100000" flipH="1">
              <a:off x="3545783" y="1914373"/>
              <a:ext cx="703944" cy="703944"/>
            </a:xfrm>
            <a:prstGeom prst="teardrop">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2" name="矩形 11"/>
            <p:cNvSpPr/>
            <p:nvPr/>
          </p:nvSpPr>
          <p:spPr>
            <a:xfrm>
              <a:off x="3591704" y="2112457"/>
              <a:ext cx="612101" cy="288474"/>
            </a:xfrm>
            <a:prstGeom prst="rect">
              <a:avLst/>
            </a:prstGeom>
            <a:grp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2</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grpSp>
        <p:nvGrpSpPr>
          <p:cNvPr id="13" name="组合 12"/>
          <p:cNvGrpSpPr/>
          <p:nvPr/>
        </p:nvGrpSpPr>
        <p:grpSpPr>
          <a:xfrm>
            <a:off x="6519037" y="3864488"/>
            <a:ext cx="936881" cy="938809"/>
            <a:chOff x="4898207" y="2747676"/>
            <a:chExt cx="703944" cy="703944"/>
          </a:xfrm>
          <a:solidFill>
            <a:srgbClr val="7B1B1B"/>
          </a:solidFill>
        </p:grpSpPr>
        <p:sp>
          <p:nvSpPr>
            <p:cNvPr id="14" name="泪滴形 13"/>
            <p:cNvSpPr/>
            <p:nvPr/>
          </p:nvSpPr>
          <p:spPr>
            <a:xfrm rot="13500000">
              <a:off x="4898207" y="2747676"/>
              <a:ext cx="703944" cy="703944"/>
            </a:xfrm>
            <a:prstGeom prst="teardrop">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5" name="矩形 14"/>
            <p:cNvSpPr/>
            <p:nvPr/>
          </p:nvSpPr>
          <p:spPr>
            <a:xfrm>
              <a:off x="4937456" y="2945760"/>
              <a:ext cx="612101" cy="288474"/>
            </a:xfrm>
            <a:prstGeom prst="rect">
              <a:avLst/>
            </a:prstGeom>
            <a:grp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3</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grpSp>
        <p:nvGrpSpPr>
          <p:cNvPr id="16" name="组合 15"/>
          <p:cNvGrpSpPr/>
          <p:nvPr/>
        </p:nvGrpSpPr>
        <p:grpSpPr>
          <a:xfrm>
            <a:off x="4719092" y="4990006"/>
            <a:ext cx="936881" cy="938809"/>
            <a:chOff x="3545783" y="3591618"/>
            <a:chExt cx="703944" cy="703944"/>
          </a:xfrm>
          <a:solidFill>
            <a:schemeClr val="tx1">
              <a:lumMod val="75000"/>
              <a:lumOff val="25000"/>
            </a:schemeClr>
          </a:solidFill>
        </p:grpSpPr>
        <p:sp>
          <p:nvSpPr>
            <p:cNvPr id="17" name="泪滴形 16"/>
            <p:cNvSpPr/>
            <p:nvPr/>
          </p:nvSpPr>
          <p:spPr>
            <a:xfrm rot="8100000" flipH="1">
              <a:off x="3545783" y="3591618"/>
              <a:ext cx="703944" cy="703944"/>
            </a:xfrm>
            <a:prstGeom prst="teardrop">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8" name="矩形 17"/>
            <p:cNvSpPr/>
            <p:nvPr/>
          </p:nvSpPr>
          <p:spPr>
            <a:xfrm>
              <a:off x="3591704" y="3789702"/>
              <a:ext cx="612101" cy="288474"/>
            </a:xfrm>
            <a:prstGeom prst="rect">
              <a:avLst/>
            </a:prstGeom>
            <a:grp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4</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sp>
        <p:nvSpPr>
          <p:cNvPr id="19" name="椭圆 18"/>
          <p:cNvSpPr/>
          <p:nvPr/>
        </p:nvSpPr>
        <p:spPr>
          <a:xfrm>
            <a:off x="5965106" y="1951392"/>
            <a:ext cx="239563" cy="240056"/>
          </a:xfrm>
          <a:prstGeom prst="ellipse">
            <a:avLst/>
          </a:prstGeom>
          <a:solidFill>
            <a:srgbClr val="7B1B1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0" name="椭圆 19"/>
          <p:cNvSpPr/>
          <p:nvPr/>
        </p:nvSpPr>
        <p:spPr>
          <a:xfrm>
            <a:off x="5965106" y="3078781"/>
            <a:ext cx="239563" cy="240056"/>
          </a:xfrm>
          <a:prstGeom prst="ellipse">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1" name="椭圆 20"/>
          <p:cNvSpPr/>
          <p:nvPr/>
        </p:nvSpPr>
        <p:spPr>
          <a:xfrm>
            <a:off x="5989053" y="4206170"/>
            <a:ext cx="239563" cy="240056"/>
          </a:xfrm>
          <a:prstGeom prst="ellipse">
            <a:avLst/>
          </a:prstGeom>
          <a:solidFill>
            <a:srgbClr val="7B1B1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2" name="椭圆 21"/>
          <p:cNvSpPr/>
          <p:nvPr/>
        </p:nvSpPr>
        <p:spPr>
          <a:xfrm>
            <a:off x="5965106" y="5333557"/>
            <a:ext cx="239563" cy="240056"/>
          </a:xfrm>
          <a:prstGeom prst="ellipse">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3" name="同侧圆角矩形 22"/>
          <p:cNvSpPr/>
          <p:nvPr/>
        </p:nvSpPr>
        <p:spPr>
          <a:xfrm rot="10800000">
            <a:off x="6036975" y="1064060"/>
            <a:ext cx="95825" cy="827753"/>
          </a:xfrm>
          <a:prstGeom prst="round2SameRect">
            <a:avLst>
              <a:gd name="adj1" fmla="val 50000"/>
              <a:gd name="adj2" fmla="val 0"/>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4" name="圆角矩形 23"/>
          <p:cNvSpPr/>
          <p:nvPr/>
        </p:nvSpPr>
        <p:spPr>
          <a:xfrm>
            <a:off x="6036975" y="2251025"/>
            <a:ext cx="95825" cy="76817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5" name="圆角矩形 24"/>
          <p:cNvSpPr/>
          <p:nvPr/>
        </p:nvSpPr>
        <p:spPr>
          <a:xfrm>
            <a:off x="6036975" y="3378414"/>
            <a:ext cx="95825" cy="768178"/>
          </a:xfrm>
          <a:prstGeom prst="roundRect">
            <a:avLst>
              <a:gd name="adj" fmla="val 50000"/>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6" name="圆角矩形 25"/>
          <p:cNvSpPr/>
          <p:nvPr/>
        </p:nvSpPr>
        <p:spPr>
          <a:xfrm>
            <a:off x="6036975" y="4505803"/>
            <a:ext cx="95825" cy="76817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7" name="同侧圆角矩形 26"/>
          <p:cNvSpPr/>
          <p:nvPr/>
        </p:nvSpPr>
        <p:spPr>
          <a:xfrm>
            <a:off x="6036975" y="5633194"/>
            <a:ext cx="95825" cy="1226397"/>
          </a:xfrm>
          <a:prstGeom prst="round2SameRect">
            <a:avLst>
              <a:gd name="adj1" fmla="val 50000"/>
              <a:gd name="adj2" fmla="val 0"/>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Tree>
    <p:extLst>
      <p:ext uri="{BB962C8B-B14F-4D97-AF65-F5344CB8AC3E}">
        <p14:creationId xmlns:p14="http://schemas.microsoft.com/office/powerpoint/2010/main" val="3264185023"/>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300"/>
                                        <p:tgtEl>
                                          <p:spTgt spid="23"/>
                                        </p:tgtEl>
                                      </p:cBhvr>
                                    </p:animEffect>
                                  </p:childTnLst>
                                </p:cTn>
                              </p:par>
                            </p:childTnLst>
                          </p:cTn>
                        </p:par>
                        <p:par>
                          <p:cTn id="8" fill="hold">
                            <p:stCondLst>
                              <p:cond delay="300"/>
                            </p:stCondLst>
                            <p:childTnLst>
                              <p:par>
                                <p:cTn id="9" presetID="53"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00" fill="hold"/>
                                        <p:tgtEl>
                                          <p:spTgt spid="19"/>
                                        </p:tgtEl>
                                        <p:attrNameLst>
                                          <p:attrName>ppt_w</p:attrName>
                                        </p:attrNameLst>
                                      </p:cBhvr>
                                      <p:tavLst>
                                        <p:tav tm="0">
                                          <p:val>
                                            <p:fltVal val="0"/>
                                          </p:val>
                                        </p:tav>
                                        <p:tav tm="100000">
                                          <p:val>
                                            <p:strVal val="#ppt_w"/>
                                          </p:val>
                                        </p:tav>
                                      </p:tavLst>
                                    </p:anim>
                                    <p:anim calcmode="lin" valueType="num">
                                      <p:cBhvr>
                                        <p:cTn id="12" dur="300" fill="hold"/>
                                        <p:tgtEl>
                                          <p:spTgt spid="19"/>
                                        </p:tgtEl>
                                        <p:attrNameLst>
                                          <p:attrName>ppt_h</p:attrName>
                                        </p:attrNameLst>
                                      </p:cBhvr>
                                      <p:tavLst>
                                        <p:tav tm="0">
                                          <p:val>
                                            <p:fltVal val="0"/>
                                          </p:val>
                                        </p:tav>
                                        <p:tav tm="100000">
                                          <p:val>
                                            <p:strVal val="#ppt_h"/>
                                          </p:val>
                                        </p:tav>
                                      </p:tavLst>
                                    </p:anim>
                                    <p:animEffect transition="in" filter="fade">
                                      <p:cBhvr>
                                        <p:cTn id="13" dur="300"/>
                                        <p:tgtEl>
                                          <p:spTgt spid="19"/>
                                        </p:tgtEl>
                                      </p:cBhvr>
                                    </p:animEffect>
                                  </p:childTnLst>
                                </p:cTn>
                              </p:par>
                            </p:childTnLst>
                          </p:cTn>
                        </p:par>
                        <p:par>
                          <p:cTn id="14" fill="hold">
                            <p:stCondLst>
                              <p:cond delay="600"/>
                            </p:stCondLst>
                            <p:childTnLst>
                              <p:par>
                                <p:cTn id="15" presetID="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300" fill="hold"/>
                                        <p:tgtEl>
                                          <p:spTgt spid="7"/>
                                        </p:tgtEl>
                                        <p:attrNameLst>
                                          <p:attrName>ppt_x</p:attrName>
                                        </p:attrNameLst>
                                      </p:cBhvr>
                                      <p:tavLst>
                                        <p:tav tm="0">
                                          <p:val>
                                            <p:strVal val="1+#ppt_w/2"/>
                                          </p:val>
                                        </p:tav>
                                        <p:tav tm="100000">
                                          <p:val>
                                            <p:strVal val="#ppt_x"/>
                                          </p:val>
                                        </p:tav>
                                      </p:tavLst>
                                    </p:anim>
                                    <p:anim calcmode="lin" valueType="num">
                                      <p:cBhvr additive="base">
                                        <p:cTn id="18" dur="3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2"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300" fill="hold"/>
                                        <p:tgtEl>
                                          <p:spTgt spid="3"/>
                                        </p:tgtEl>
                                        <p:attrNameLst>
                                          <p:attrName>ppt_x</p:attrName>
                                        </p:attrNameLst>
                                      </p:cBhvr>
                                      <p:tavLst>
                                        <p:tav tm="0">
                                          <p:val>
                                            <p:strVal val="1+#ppt_w/2"/>
                                          </p:val>
                                        </p:tav>
                                        <p:tav tm="100000">
                                          <p:val>
                                            <p:strVal val="#ppt_x"/>
                                          </p:val>
                                        </p:tav>
                                      </p:tavLst>
                                    </p:anim>
                                    <p:anim calcmode="lin" valueType="num">
                                      <p:cBhvr additive="base">
                                        <p:cTn id="23" dur="3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200"/>
                            </p:stCondLst>
                            <p:childTnLst>
                              <p:par>
                                <p:cTn id="25" presetID="22" presetClass="entr" presetSubtype="1"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300"/>
                                        <p:tgtEl>
                                          <p:spTgt spid="24"/>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300" fill="hold"/>
                                        <p:tgtEl>
                                          <p:spTgt spid="20"/>
                                        </p:tgtEl>
                                        <p:attrNameLst>
                                          <p:attrName>ppt_w</p:attrName>
                                        </p:attrNameLst>
                                      </p:cBhvr>
                                      <p:tavLst>
                                        <p:tav tm="0">
                                          <p:val>
                                            <p:fltVal val="0"/>
                                          </p:val>
                                        </p:tav>
                                        <p:tav tm="100000">
                                          <p:val>
                                            <p:strVal val="#ppt_w"/>
                                          </p:val>
                                        </p:tav>
                                      </p:tavLst>
                                    </p:anim>
                                    <p:anim calcmode="lin" valueType="num">
                                      <p:cBhvr>
                                        <p:cTn id="32" dur="300" fill="hold"/>
                                        <p:tgtEl>
                                          <p:spTgt spid="20"/>
                                        </p:tgtEl>
                                        <p:attrNameLst>
                                          <p:attrName>ppt_h</p:attrName>
                                        </p:attrNameLst>
                                      </p:cBhvr>
                                      <p:tavLst>
                                        <p:tav tm="0">
                                          <p:val>
                                            <p:fltVal val="0"/>
                                          </p:val>
                                        </p:tav>
                                        <p:tav tm="100000">
                                          <p:val>
                                            <p:strVal val="#ppt_h"/>
                                          </p:val>
                                        </p:tav>
                                      </p:tavLst>
                                    </p:anim>
                                    <p:animEffect transition="in" filter="fade">
                                      <p:cBhvr>
                                        <p:cTn id="33" dur="300"/>
                                        <p:tgtEl>
                                          <p:spTgt spid="20"/>
                                        </p:tgtEl>
                                      </p:cBhvr>
                                    </p:animEffect>
                                  </p:childTnLst>
                                </p:cTn>
                              </p:par>
                            </p:childTnLst>
                          </p:cTn>
                        </p:par>
                        <p:par>
                          <p:cTn id="34" fill="hold">
                            <p:stCondLst>
                              <p:cond delay="1800"/>
                            </p:stCondLst>
                            <p:childTnLst>
                              <p:par>
                                <p:cTn id="35" presetID="2" presetClass="entr" presetSubtype="8"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300" fill="hold"/>
                                        <p:tgtEl>
                                          <p:spTgt spid="10"/>
                                        </p:tgtEl>
                                        <p:attrNameLst>
                                          <p:attrName>ppt_x</p:attrName>
                                        </p:attrNameLst>
                                      </p:cBhvr>
                                      <p:tavLst>
                                        <p:tav tm="0">
                                          <p:val>
                                            <p:strVal val="0-#ppt_w/2"/>
                                          </p:val>
                                        </p:tav>
                                        <p:tav tm="100000">
                                          <p:val>
                                            <p:strVal val="#ppt_x"/>
                                          </p:val>
                                        </p:tav>
                                      </p:tavLst>
                                    </p:anim>
                                    <p:anim calcmode="lin" valueType="num">
                                      <p:cBhvr additive="base">
                                        <p:cTn id="38" dur="300" fill="hold"/>
                                        <p:tgtEl>
                                          <p:spTgt spid="10"/>
                                        </p:tgtEl>
                                        <p:attrNameLst>
                                          <p:attrName>ppt_y</p:attrName>
                                        </p:attrNameLst>
                                      </p:cBhvr>
                                      <p:tavLst>
                                        <p:tav tm="0">
                                          <p:val>
                                            <p:strVal val="#ppt_y"/>
                                          </p:val>
                                        </p:tav>
                                        <p:tav tm="100000">
                                          <p:val>
                                            <p:strVal val="#ppt_y"/>
                                          </p:val>
                                        </p:tav>
                                      </p:tavLst>
                                    </p:anim>
                                  </p:childTnLst>
                                </p:cTn>
                              </p:par>
                            </p:childTnLst>
                          </p:cTn>
                        </p:par>
                        <p:par>
                          <p:cTn id="39" fill="hold">
                            <p:stCondLst>
                              <p:cond delay="2100"/>
                            </p:stCondLst>
                            <p:childTnLst>
                              <p:par>
                                <p:cTn id="40" presetID="2" presetClass="entr" presetSubtype="8"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300" fill="hold"/>
                                        <p:tgtEl>
                                          <p:spTgt spid="4"/>
                                        </p:tgtEl>
                                        <p:attrNameLst>
                                          <p:attrName>ppt_x</p:attrName>
                                        </p:attrNameLst>
                                      </p:cBhvr>
                                      <p:tavLst>
                                        <p:tav tm="0">
                                          <p:val>
                                            <p:strVal val="0-#ppt_w/2"/>
                                          </p:val>
                                        </p:tav>
                                        <p:tav tm="100000">
                                          <p:val>
                                            <p:strVal val="#ppt_x"/>
                                          </p:val>
                                        </p:tav>
                                      </p:tavLst>
                                    </p:anim>
                                    <p:anim calcmode="lin" valueType="num">
                                      <p:cBhvr additive="base">
                                        <p:cTn id="43" dur="300" fill="hold"/>
                                        <p:tgtEl>
                                          <p:spTgt spid="4"/>
                                        </p:tgtEl>
                                        <p:attrNameLst>
                                          <p:attrName>ppt_y</p:attrName>
                                        </p:attrNameLst>
                                      </p:cBhvr>
                                      <p:tavLst>
                                        <p:tav tm="0">
                                          <p:val>
                                            <p:strVal val="#ppt_y"/>
                                          </p:val>
                                        </p:tav>
                                        <p:tav tm="100000">
                                          <p:val>
                                            <p:strVal val="#ppt_y"/>
                                          </p:val>
                                        </p:tav>
                                      </p:tavLst>
                                    </p:anim>
                                  </p:childTnLst>
                                </p:cTn>
                              </p:par>
                            </p:childTnLst>
                          </p:cTn>
                        </p:par>
                        <p:par>
                          <p:cTn id="44" fill="hold">
                            <p:stCondLst>
                              <p:cond delay="2400"/>
                            </p:stCondLst>
                            <p:childTnLst>
                              <p:par>
                                <p:cTn id="45" presetID="22" presetClass="entr" presetSubtype="1"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up)">
                                      <p:cBhvr>
                                        <p:cTn id="47" dur="300"/>
                                        <p:tgtEl>
                                          <p:spTgt spid="25"/>
                                        </p:tgtEl>
                                      </p:cBhvr>
                                    </p:animEffect>
                                  </p:childTnLst>
                                </p:cTn>
                              </p:par>
                            </p:childTnLst>
                          </p:cTn>
                        </p:par>
                        <p:par>
                          <p:cTn id="48" fill="hold">
                            <p:stCondLst>
                              <p:cond delay="2700"/>
                            </p:stCondLst>
                            <p:childTnLst>
                              <p:par>
                                <p:cTn id="49" presetID="53" presetClass="entr" presetSubtype="16"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300" fill="hold"/>
                                        <p:tgtEl>
                                          <p:spTgt spid="21"/>
                                        </p:tgtEl>
                                        <p:attrNameLst>
                                          <p:attrName>ppt_w</p:attrName>
                                        </p:attrNameLst>
                                      </p:cBhvr>
                                      <p:tavLst>
                                        <p:tav tm="0">
                                          <p:val>
                                            <p:fltVal val="0"/>
                                          </p:val>
                                        </p:tav>
                                        <p:tav tm="100000">
                                          <p:val>
                                            <p:strVal val="#ppt_w"/>
                                          </p:val>
                                        </p:tav>
                                      </p:tavLst>
                                    </p:anim>
                                    <p:anim calcmode="lin" valueType="num">
                                      <p:cBhvr>
                                        <p:cTn id="52" dur="300" fill="hold"/>
                                        <p:tgtEl>
                                          <p:spTgt spid="21"/>
                                        </p:tgtEl>
                                        <p:attrNameLst>
                                          <p:attrName>ppt_h</p:attrName>
                                        </p:attrNameLst>
                                      </p:cBhvr>
                                      <p:tavLst>
                                        <p:tav tm="0">
                                          <p:val>
                                            <p:fltVal val="0"/>
                                          </p:val>
                                        </p:tav>
                                        <p:tav tm="100000">
                                          <p:val>
                                            <p:strVal val="#ppt_h"/>
                                          </p:val>
                                        </p:tav>
                                      </p:tavLst>
                                    </p:anim>
                                    <p:animEffect transition="in" filter="fade">
                                      <p:cBhvr>
                                        <p:cTn id="53" dur="300"/>
                                        <p:tgtEl>
                                          <p:spTgt spid="21"/>
                                        </p:tgtEl>
                                      </p:cBhvr>
                                    </p:animEffect>
                                  </p:childTnLst>
                                </p:cTn>
                              </p:par>
                            </p:childTnLst>
                          </p:cTn>
                        </p:par>
                        <p:par>
                          <p:cTn id="54" fill="hold">
                            <p:stCondLst>
                              <p:cond delay="3000"/>
                            </p:stCondLst>
                            <p:childTnLst>
                              <p:par>
                                <p:cTn id="55" presetID="2" presetClass="entr" presetSubtype="2"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300" fill="hold"/>
                                        <p:tgtEl>
                                          <p:spTgt spid="13"/>
                                        </p:tgtEl>
                                        <p:attrNameLst>
                                          <p:attrName>ppt_x</p:attrName>
                                        </p:attrNameLst>
                                      </p:cBhvr>
                                      <p:tavLst>
                                        <p:tav tm="0">
                                          <p:val>
                                            <p:strVal val="1+#ppt_w/2"/>
                                          </p:val>
                                        </p:tav>
                                        <p:tav tm="100000">
                                          <p:val>
                                            <p:strVal val="#ppt_x"/>
                                          </p:val>
                                        </p:tav>
                                      </p:tavLst>
                                    </p:anim>
                                    <p:anim calcmode="lin" valueType="num">
                                      <p:cBhvr additive="base">
                                        <p:cTn id="58" dur="300" fill="hold"/>
                                        <p:tgtEl>
                                          <p:spTgt spid="13"/>
                                        </p:tgtEl>
                                        <p:attrNameLst>
                                          <p:attrName>ppt_y</p:attrName>
                                        </p:attrNameLst>
                                      </p:cBhvr>
                                      <p:tavLst>
                                        <p:tav tm="0">
                                          <p:val>
                                            <p:strVal val="#ppt_y"/>
                                          </p:val>
                                        </p:tav>
                                        <p:tav tm="100000">
                                          <p:val>
                                            <p:strVal val="#ppt_y"/>
                                          </p:val>
                                        </p:tav>
                                      </p:tavLst>
                                    </p:anim>
                                  </p:childTnLst>
                                </p:cTn>
                              </p:par>
                            </p:childTnLst>
                          </p:cTn>
                        </p:par>
                        <p:par>
                          <p:cTn id="59" fill="hold">
                            <p:stCondLst>
                              <p:cond delay="3300"/>
                            </p:stCondLst>
                            <p:childTnLst>
                              <p:par>
                                <p:cTn id="60" presetID="2" presetClass="entr" presetSubtype="2"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300" fill="hold"/>
                                        <p:tgtEl>
                                          <p:spTgt spid="5"/>
                                        </p:tgtEl>
                                        <p:attrNameLst>
                                          <p:attrName>ppt_x</p:attrName>
                                        </p:attrNameLst>
                                      </p:cBhvr>
                                      <p:tavLst>
                                        <p:tav tm="0">
                                          <p:val>
                                            <p:strVal val="1+#ppt_w/2"/>
                                          </p:val>
                                        </p:tav>
                                        <p:tav tm="100000">
                                          <p:val>
                                            <p:strVal val="#ppt_x"/>
                                          </p:val>
                                        </p:tav>
                                      </p:tavLst>
                                    </p:anim>
                                    <p:anim calcmode="lin" valueType="num">
                                      <p:cBhvr additive="base">
                                        <p:cTn id="63" dur="300" fill="hold"/>
                                        <p:tgtEl>
                                          <p:spTgt spid="5"/>
                                        </p:tgtEl>
                                        <p:attrNameLst>
                                          <p:attrName>ppt_y</p:attrName>
                                        </p:attrNameLst>
                                      </p:cBhvr>
                                      <p:tavLst>
                                        <p:tav tm="0">
                                          <p:val>
                                            <p:strVal val="#ppt_y"/>
                                          </p:val>
                                        </p:tav>
                                        <p:tav tm="100000">
                                          <p:val>
                                            <p:strVal val="#ppt_y"/>
                                          </p:val>
                                        </p:tav>
                                      </p:tavLst>
                                    </p:anim>
                                  </p:childTnLst>
                                </p:cTn>
                              </p:par>
                            </p:childTnLst>
                          </p:cTn>
                        </p:par>
                        <p:par>
                          <p:cTn id="64" fill="hold">
                            <p:stCondLst>
                              <p:cond delay="3600"/>
                            </p:stCondLst>
                            <p:childTnLst>
                              <p:par>
                                <p:cTn id="65" presetID="22" presetClass="entr" presetSubtype="1"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300"/>
                                        <p:tgtEl>
                                          <p:spTgt spid="26"/>
                                        </p:tgtEl>
                                      </p:cBhvr>
                                    </p:animEffect>
                                  </p:childTnLst>
                                </p:cTn>
                              </p:par>
                            </p:childTnLst>
                          </p:cTn>
                        </p:par>
                        <p:par>
                          <p:cTn id="68" fill="hold">
                            <p:stCondLst>
                              <p:cond delay="3900"/>
                            </p:stCondLst>
                            <p:childTnLst>
                              <p:par>
                                <p:cTn id="69" presetID="53" presetClass="entr" presetSubtype="16"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300" fill="hold"/>
                                        <p:tgtEl>
                                          <p:spTgt spid="22"/>
                                        </p:tgtEl>
                                        <p:attrNameLst>
                                          <p:attrName>ppt_w</p:attrName>
                                        </p:attrNameLst>
                                      </p:cBhvr>
                                      <p:tavLst>
                                        <p:tav tm="0">
                                          <p:val>
                                            <p:fltVal val="0"/>
                                          </p:val>
                                        </p:tav>
                                        <p:tav tm="100000">
                                          <p:val>
                                            <p:strVal val="#ppt_w"/>
                                          </p:val>
                                        </p:tav>
                                      </p:tavLst>
                                    </p:anim>
                                    <p:anim calcmode="lin" valueType="num">
                                      <p:cBhvr>
                                        <p:cTn id="72" dur="300" fill="hold"/>
                                        <p:tgtEl>
                                          <p:spTgt spid="22"/>
                                        </p:tgtEl>
                                        <p:attrNameLst>
                                          <p:attrName>ppt_h</p:attrName>
                                        </p:attrNameLst>
                                      </p:cBhvr>
                                      <p:tavLst>
                                        <p:tav tm="0">
                                          <p:val>
                                            <p:fltVal val="0"/>
                                          </p:val>
                                        </p:tav>
                                        <p:tav tm="100000">
                                          <p:val>
                                            <p:strVal val="#ppt_h"/>
                                          </p:val>
                                        </p:tav>
                                      </p:tavLst>
                                    </p:anim>
                                    <p:animEffect transition="in" filter="fade">
                                      <p:cBhvr>
                                        <p:cTn id="73" dur="300"/>
                                        <p:tgtEl>
                                          <p:spTgt spid="22"/>
                                        </p:tgtEl>
                                      </p:cBhvr>
                                    </p:animEffect>
                                  </p:childTnLst>
                                </p:cTn>
                              </p:par>
                            </p:childTnLst>
                          </p:cTn>
                        </p:par>
                        <p:par>
                          <p:cTn id="74" fill="hold">
                            <p:stCondLst>
                              <p:cond delay="4200"/>
                            </p:stCondLst>
                            <p:childTnLst>
                              <p:par>
                                <p:cTn id="75" presetID="2" presetClass="entr" presetSubtype="8" fill="hold" nodeType="after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300" fill="hold"/>
                                        <p:tgtEl>
                                          <p:spTgt spid="16"/>
                                        </p:tgtEl>
                                        <p:attrNameLst>
                                          <p:attrName>ppt_x</p:attrName>
                                        </p:attrNameLst>
                                      </p:cBhvr>
                                      <p:tavLst>
                                        <p:tav tm="0">
                                          <p:val>
                                            <p:strVal val="0-#ppt_w/2"/>
                                          </p:val>
                                        </p:tav>
                                        <p:tav tm="100000">
                                          <p:val>
                                            <p:strVal val="#ppt_x"/>
                                          </p:val>
                                        </p:tav>
                                      </p:tavLst>
                                    </p:anim>
                                    <p:anim calcmode="lin" valueType="num">
                                      <p:cBhvr additive="base">
                                        <p:cTn id="78" dur="300" fill="hold"/>
                                        <p:tgtEl>
                                          <p:spTgt spid="16"/>
                                        </p:tgtEl>
                                        <p:attrNameLst>
                                          <p:attrName>ppt_y</p:attrName>
                                        </p:attrNameLst>
                                      </p:cBhvr>
                                      <p:tavLst>
                                        <p:tav tm="0">
                                          <p:val>
                                            <p:strVal val="#ppt_y"/>
                                          </p:val>
                                        </p:tav>
                                        <p:tav tm="100000">
                                          <p:val>
                                            <p:strVal val="#ppt_y"/>
                                          </p:val>
                                        </p:tav>
                                      </p:tavLst>
                                    </p:anim>
                                  </p:childTnLst>
                                </p:cTn>
                              </p:par>
                            </p:childTnLst>
                          </p:cTn>
                        </p:par>
                        <p:par>
                          <p:cTn id="79" fill="hold">
                            <p:stCondLst>
                              <p:cond delay="4500"/>
                            </p:stCondLst>
                            <p:childTnLst>
                              <p:par>
                                <p:cTn id="80" presetID="2" presetClass="entr" presetSubtype="8" fill="hold" grpId="0" nodeType="after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300" fill="hold"/>
                                        <p:tgtEl>
                                          <p:spTgt spid="6"/>
                                        </p:tgtEl>
                                        <p:attrNameLst>
                                          <p:attrName>ppt_x</p:attrName>
                                        </p:attrNameLst>
                                      </p:cBhvr>
                                      <p:tavLst>
                                        <p:tav tm="0">
                                          <p:val>
                                            <p:strVal val="0-#ppt_w/2"/>
                                          </p:val>
                                        </p:tav>
                                        <p:tav tm="100000">
                                          <p:val>
                                            <p:strVal val="#ppt_x"/>
                                          </p:val>
                                        </p:tav>
                                      </p:tavLst>
                                    </p:anim>
                                    <p:anim calcmode="lin" valueType="num">
                                      <p:cBhvr additive="base">
                                        <p:cTn id="83" dur="300" fill="hold"/>
                                        <p:tgtEl>
                                          <p:spTgt spid="6"/>
                                        </p:tgtEl>
                                        <p:attrNameLst>
                                          <p:attrName>ppt_y</p:attrName>
                                        </p:attrNameLst>
                                      </p:cBhvr>
                                      <p:tavLst>
                                        <p:tav tm="0">
                                          <p:val>
                                            <p:strVal val="#ppt_y"/>
                                          </p:val>
                                        </p:tav>
                                        <p:tav tm="100000">
                                          <p:val>
                                            <p:strVal val="#ppt_y"/>
                                          </p:val>
                                        </p:tav>
                                      </p:tavLst>
                                    </p:anim>
                                  </p:childTnLst>
                                </p:cTn>
                              </p:par>
                            </p:childTnLst>
                          </p:cTn>
                        </p:par>
                        <p:par>
                          <p:cTn id="84" fill="hold">
                            <p:stCondLst>
                              <p:cond delay="4800"/>
                            </p:stCondLst>
                            <p:childTnLst>
                              <p:par>
                                <p:cTn id="85" presetID="22" presetClass="entr" presetSubtype="1"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up)">
                                      <p:cBhvr>
                                        <p:cTn id="87"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7520508" y="1188166"/>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3" name="内容占位符 2"/>
          <p:cNvSpPr txBox="1">
            <a:spLocks/>
          </p:cNvSpPr>
          <p:nvPr/>
        </p:nvSpPr>
        <p:spPr>
          <a:xfrm>
            <a:off x="703600" y="2298195"/>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4" name="内容占位符 2"/>
          <p:cNvSpPr txBox="1">
            <a:spLocks/>
          </p:cNvSpPr>
          <p:nvPr/>
        </p:nvSpPr>
        <p:spPr>
          <a:xfrm>
            <a:off x="7520508" y="3408224"/>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5" name="内容占位符 2"/>
          <p:cNvSpPr txBox="1">
            <a:spLocks/>
          </p:cNvSpPr>
          <p:nvPr/>
        </p:nvSpPr>
        <p:spPr>
          <a:xfrm>
            <a:off x="703600" y="4518256"/>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p:txBody>
      </p:sp>
      <p:grpSp>
        <p:nvGrpSpPr>
          <p:cNvPr id="6" name="组合 5"/>
          <p:cNvGrpSpPr/>
          <p:nvPr/>
        </p:nvGrpSpPr>
        <p:grpSpPr>
          <a:xfrm>
            <a:off x="6519037" y="1256503"/>
            <a:ext cx="936881" cy="938809"/>
            <a:chOff x="4898207" y="1070431"/>
            <a:chExt cx="703944" cy="703944"/>
          </a:xfrm>
          <a:solidFill>
            <a:srgbClr val="7B1B1B"/>
          </a:solidFill>
        </p:grpSpPr>
        <p:sp>
          <p:nvSpPr>
            <p:cNvPr id="7" name="泪滴形 6"/>
            <p:cNvSpPr/>
            <p:nvPr/>
          </p:nvSpPr>
          <p:spPr>
            <a:xfrm rot="13500000">
              <a:off x="4898207" y="1070431"/>
              <a:ext cx="703944" cy="703944"/>
            </a:xfrm>
            <a:prstGeom prst="teardrop">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8" name="矩形 7"/>
            <p:cNvSpPr/>
            <p:nvPr/>
          </p:nvSpPr>
          <p:spPr>
            <a:xfrm>
              <a:off x="4944128" y="1268515"/>
              <a:ext cx="612101" cy="288474"/>
            </a:xfrm>
            <a:prstGeom prst="rect">
              <a:avLst/>
            </a:prstGeom>
            <a:grp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5</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grpSp>
        <p:nvGrpSpPr>
          <p:cNvPr id="9" name="组合 8"/>
          <p:cNvGrpSpPr/>
          <p:nvPr/>
        </p:nvGrpSpPr>
        <p:grpSpPr>
          <a:xfrm>
            <a:off x="4719092" y="2382018"/>
            <a:ext cx="936881" cy="938809"/>
            <a:chOff x="3545783" y="1914373"/>
            <a:chExt cx="703944" cy="703944"/>
          </a:xfrm>
          <a:solidFill>
            <a:schemeClr val="tx1">
              <a:lumMod val="75000"/>
              <a:lumOff val="25000"/>
            </a:schemeClr>
          </a:solidFill>
        </p:grpSpPr>
        <p:sp>
          <p:nvSpPr>
            <p:cNvPr id="10" name="泪滴形 9"/>
            <p:cNvSpPr/>
            <p:nvPr/>
          </p:nvSpPr>
          <p:spPr>
            <a:xfrm rot="8100000" flipH="1">
              <a:off x="3545783" y="1914373"/>
              <a:ext cx="703944" cy="703944"/>
            </a:xfrm>
            <a:prstGeom prst="teardrop">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1" name="矩形 10"/>
            <p:cNvSpPr/>
            <p:nvPr/>
          </p:nvSpPr>
          <p:spPr>
            <a:xfrm>
              <a:off x="3591704" y="2112457"/>
              <a:ext cx="612101" cy="288474"/>
            </a:xfrm>
            <a:prstGeom prst="rect">
              <a:avLst/>
            </a:prstGeom>
            <a:grp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6</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grpSp>
        <p:nvGrpSpPr>
          <p:cNvPr id="12" name="组合 11"/>
          <p:cNvGrpSpPr/>
          <p:nvPr/>
        </p:nvGrpSpPr>
        <p:grpSpPr>
          <a:xfrm>
            <a:off x="6519037" y="3493346"/>
            <a:ext cx="936881" cy="938809"/>
            <a:chOff x="4898207" y="2747676"/>
            <a:chExt cx="703944" cy="703944"/>
          </a:xfrm>
          <a:solidFill>
            <a:srgbClr val="7B1B1B"/>
          </a:solidFill>
        </p:grpSpPr>
        <p:sp>
          <p:nvSpPr>
            <p:cNvPr id="13" name="泪滴形 12"/>
            <p:cNvSpPr/>
            <p:nvPr/>
          </p:nvSpPr>
          <p:spPr>
            <a:xfrm rot="13500000">
              <a:off x="4898207" y="2747676"/>
              <a:ext cx="703944" cy="703944"/>
            </a:xfrm>
            <a:prstGeom prst="teardrop">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4" name="矩形 13"/>
            <p:cNvSpPr/>
            <p:nvPr/>
          </p:nvSpPr>
          <p:spPr>
            <a:xfrm>
              <a:off x="4937456" y="2945760"/>
              <a:ext cx="612101" cy="288474"/>
            </a:xfrm>
            <a:prstGeom prst="rect">
              <a:avLst/>
            </a:prstGeom>
            <a:grp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7</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grpSp>
        <p:nvGrpSpPr>
          <p:cNvPr id="15" name="组合 14"/>
          <p:cNvGrpSpPr/>
          <p:nvPr/>
        </p:nvGrpSpPr>
        <p:grpSpPr>
          <a:xfrm>
            <a:off x="4719092" y="4618864"/>
            <a:ext cx="936881" cy="938809"/>
            <a:chOff x="3545783" y="3591618"/>
            <a:chExt cx="703944" cy="703944"/>
          </a:xfrm>
          <a:solidFill>
            <a:schemeClr val="tx1">
              <a:lumMod val="75000"/>
              <a:lumOff val="25000"/>
            </a:schemeClr>
          </a:solidFill>
        </p:grpSpPr>
        <p:sp>
          <p:nvSpPr>
            <p:cNvPr id="16" name="泪滴形 15"/>
            <p:cNvSpPr/>
            <p:nvPr/>
          </p:nvSpPr>
          <p:spPr>
            <a:xfrm rot="8100000" flipH="1">
              <a:off x="3545783" y="3591618"/>
              <a:ext cx="703944" cy="703944"/>
            </a:xfrm>
            <a:prstGeom prst="teardrop">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7" name="矩形 16"/>
            <p:cNvSpPr/>
            <p:nvPr/>
          </p:nvSpPr>
          <p:spPr>
            <a:xfrm>
              <a:off x="3591704" y="3789702"/>
              <a:ext cx="612101" cy="288474"/>
            </a:xfrm>
            <a:prstGeom prst="rect">
              <a:avLst/>
            </a:prstGeom>
            <a:grp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8</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sp>
        <p:nvSpPr>
          <p:cNvPr id="18" name="椭圆 17"/>
          <p:cNvSpPr/>
          <p:nvPr/>
        </p:nvSpPr>
        <p:spPr>
          <a:xfrm>
            <a:off x="5965106" y="1580250"/>
            <a:ext cx="239563" cy="240056"/>
          </a:xfrm>
          <a:prstGeom prst="ellipse">
            <a:avLst/>
          </a:prstGeom>
          <a:solidFill>
            <a:srgbClr val="7B1B1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19" name="椭圆 18"/>
          <p:cNvSpPr/>
          <p:nvPr/>
        </p:nvSpPr>
        <p:spPr>
          <a:xfrm>
            <a:off x="5965106" y="2707639"/>
            <a:ext cx="239563" cy="240056"/>
          </a:xfrm>
          <a:prstGeom prst="ellipse">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0" name="椭圆 19"/>
          <p:cNvSpPr/>
          <p:nvPr/>
        </p:nvSpPr>
        <p:spPr>
          <a:xfrm>
            <a:off x="5965106" y="3835028"/>
            <a:ext cx="239563" cy="240056"/>
          </a:xfrm>
          <a:prstGeom prst="ellipse">
            <a:avLst/>
          </a:prstGeom>
          <a:solidFill>
            <a:srgbClr val="7B1B1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1" name="椭圆 20"/>
          <p:cNvSpPr/>
          <p:nvPr/>
        </p:nvSpPr>
        <p:spPr>
          <a:xfrm>
            <a:off x="5965106" y="4962415"/>
            <a:ext cx="239563" cy="240056"/>
          </a:xfrm>
          <a:prstGeom prst="ellipse">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2" name="同侧圆角矩形 21"/>
          <p:cNvSpPr/>
          <p:nvPr/>
        </p:nvSpPr>
        <p:spPr>
          <a:xfrm rot="10800000">
            <a:off x="6036975" y="-1"/>
            <a:ext cx="95825" cy="1520668"/>
          </a:xfrm>
          <a:prstGeom prst="round2SameRect">
            <a:avLst>
              <a:gd name="adj1" fmla="val 50000"/>
              <a:gd name="adj2" fmla="val 0"/>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3" name="圆角矩形 22"/>
          <p:cNvSpPr/>
          <p:nvPr/>
        </p:nvSpPr>
        <p:spPr>
          <a:xfrm>
            <a:off x="6036975" y="1879883"/>
            <a:ext cx="95825" cy="76817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4" name="圆角矩形 23"/>
          <p:cNvSpPr/>
          <p:nvPr/>
        </p:nvSpPr>
        <p:spPr>
          <a:xfrm>
            <a:off x="6036975" y="3007272"/>
            <a:ext cx="95825" cy="768178"/>
          </a:xfrm>
          <a:prstGeom prst="roundRect">
            <a:avLst>
              <a:gd name="adj" fmla="val 50000"/>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5" name="圆角矩形 24"/>
          <p:cNvSpPr/>
          <p:nvPr/>
        </p:nvSpPr>
        <p:spPr>
          <a:xfrm>
            <a:off x="6036975" y="4134661"/>
            <a:ext cx="95825" cy="76817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6" name="同侧圆角矩形 25"/>
          <p:cNvSpPr/>
          <p:nvPr/>
        </p:nvSpPr>
        <p:spPr>
          <a:xfrm>
            <a:off x="6036975" y="5262052"/>
            <a:ext cx="95825" cy="1597539"/>
          </a:xfrm>
          <a:prstGeom prst="round2SameRect">
            <a:avLst>
              <a:gd name="adj1" fmla="val 50000"/>
              <a:gd name="adj2" fmla="val 0"/>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Tree>
    <p:extLst>
      <p:ext uri="{BB962C8B-B14F-4D97-AF65-F5344CB8AC3E}">
        <p14:creationId xmlns:p14="http://schemas.microsoft.com/office/powerpoint/2010/main" val="477067976"/>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300"/>
                                        <p:tgtEl>
                                          <p:spTgt spid="22"/>
                                        </p:tgtEl>
                                      </p:cBhvr>
                                    </p:animEffect>
                                  </p:childTnLst>
                                </p:cTn>
                              </p:par>
                            </p:childTnLst>
                          </p:cTn>
                        </p:par>
                        <p:par>
                          <p:cTn id="8" fill="hold">
                            <p:stCondLst>
                              <p:cond delay="3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300" fill="hold"/>
                                        <p:tgtEl>
                                          <p:spTgt spid="18"/>
                                        </p:tgtEl>
                                        <p:attrNameLst>
                                          <p:attrName>ppt_w</p:attrName>
                                        </p:attrNameLst>
                                      </p:cBhvr>
                                      <p:tavLst>
                                        <p:tav tm="0">
                                          <p:val>
                                            <p:fltVal val="0"/>
                                          </p:val>
                                        </p:tav>
                                        <p:tav tm="100000">
                                          <p:val>
                                            <p:strVal val="#ppt_w"/>
                                          </p:val>
                                        </p:tav>
                                      </p:tavLst>
                                    </p:anim>
                                    <p:anim calcmode="lin" valueType="num">
                                      <p:cBhvr>
                                        <p:cTn id="12" dur="300" fill="hold"/>
                                        <p:tgtEl>
                                          <p:spTgt spid="18"/>
                                        </p:tgtEl>
                                        <p:attrNameLst>
                                          <p:attrName>ppt_h</p:attrName>
                                        </p:attrNameLst>
                                      </p:cBhvr>
                                      <p:tavLst>
                                        <p:tav tm="0">
                                          <p:val>
                                            <p:fltVal val="0"/>
                                          </p:val>
                                        </p:tav>
                                        <p:tav tm="100000">
                                          <p:val>
                                            <p:strVal val="#ppt_h"/>
                                          </p:val>
                                        </p:tav>
                                      </p:tavLst>
                                    </p:anim>
                                    <p:animEffect transition="in" filter="fade">
                                      <p:cBhvr>
                                        <p:cTn id="13" dur="300"/>
                                        <p:tgtEl>
                                          <p:spTgt spid="18"/>
                                        </p:tgtEl>
                                      </p:cBhvr>
                                    </p:animEffect>
                                  </p:childTnLst>
                                </p:cTn>
                              </p:par>
                            </p:childTnLst>
                          </p:cTn>
                        </p:par>
                        <p:par>
                          <p:cTn id="14" fill="hold">
                            <p:stCondLst>
                              <p:cond delay="600"/>
                            </p:stCondLst>
                            <p:childTnLst>
                              <p:par>
                                <p:cTn id="15" presetID="2" presetClass="entr" presetSubtype="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300" fill="hold"/>
                                        <p:tgtEl>
                                          <p:spTgt spid="6"/>
                                        </p:tgtEl>
                                        <p:attrNameLst>
                                          <p:attrName>ppt_x</p:attrName>
                                        </p:attrNameLst>
                                      </p:cBhvr>
                                      <p:tavLst>
                                        <p:tav tm="0">
                                          <p:val>
                                            <p:strVal val="1+#ppt_w/2"/>
                                          </p:val>
                                        </p:tav>
                                        <p:tav tm="100000">
                                          <p:val>
                                            <p:strVal val="#ppt_x"/>
                                          </p:val>
                                        </p:tav>
                                      </p:tavLst>
                                    </p:anim>
                                    <p:anim calcmode="lin" valueType="num">
                                      <p:cBhvr additive="base">
                                        <p:cTn id="18" dur="3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2"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300" fill="hold"/>
                                        <p:tgtEl>
                                          <p:spTgt spid="2"/>
                                        </p:tgtEl>
                                        <p:attrNameLst>
                                          <p:attrName>ppt_x</p:attrName>
                                        </p:attrNameLst>
                                      </p:cBhvr>
                                      <p:tavLst>
                                        <p:tav tm="0">
                                          <p:val>
                                            <p:strVal val="1+#ppt_w/2"/>
                                          </p:val>
                                        </p:tav>
                                        <p:tav tm="100000">
                                          <p:val>
                                            <p:strVal val="#ppt_x"/>
                                          </p:val>
                                        </p:tav>
                                      </p:tavLst>
                                    </p:anim>
                                    <p:anim calcmode="lin" valueType="num">
                                      <p:cBhvr additive="base">
                                        <p:cTn id="23" dur="3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1200"/>
                            </p:stCondLst>
                            <p:childTnLst>
                              <p:par>
                                <p:cTn id="25" presetID="22" presetClass="entr" presetSubtype="1"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300"/>
                                        <p:tgtEl>
                                          <p:spTgt spid="23"/>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300" fill="hold"/>
                                        <p:tgtEl>
                                          <p:spTgt spid="19"/>
                                        </p:tgtEl>
                                        <p:attrNameLst>
                                          <p:attrName>ppt_w</p:attrName>
                                        </p:attrNameLst>
                                      </p:cBhvr>
                                      <p:tavLst>
                                        <p:tav tm="0">
                                          <p:val>
                                            <p:fltVal val="0"/>
                                          </p:val>
                                        </p:tav>
                                        <p:tav tm="100000">
                                          <p:val>
                                            <p:strVal val="#ppt_w"/>
                                          </p:val>
                                        </p:tav>
                                      </p:tavLst>
                                    </p:anim>
                                    <p:anim calcmode="lin" valueType="num">
                                      <p:cBhvr>
                                        <p:cTn id="32" dur="300" fill="hold"/>
                                        <p:tgtEl>
                                          <p:spTgt spid="19"/>
                                        </p:tgtEl>
                                        <p:attrNameLst>
                                          <p:attrName>ppt_h</p:attrName>
                                        </p:attrNameLst>
                                      </p:cBhvr>
                                      <p:tavLst>
                                        <p:tav tm="0">
                                          <p:val>
                                            <p:fltVal val="0"/>
                                          </p:val>
                                        </p:tav>
                                        <p:tav tm="100000">
                                          <p:val>
                                            <p:strVal val="#ppt_h"/>
                                          </p:val>
                                        </p:tav>
                                      </p:tavLst>
                                    </p:anim>
                                    <p:animEffect transition="in" filter="fade">
                                      <p:cBhvr>
                                        <p:cTn id="33" dur="300"/>
                                        <p:tgtEl>
                                          <p:spTgt spid="19"/>
                                        </p:tgtEl>
                                      </p:cBhvr>
                                    </p:animEffect>
                                  </p:childTnLst>
                                </p:cTn>
                              </p:par>
                            </p:childTnLst>
                          </p:cTn>
                        </p:par>
                        <p:par>
                          <p:cTn id="34" fill="hold">
                            <p:stCondLst>
                              <p:cond delay="1800"/>
                            </p:stCondLst>
                            <p:childTnLst>
                              <p:par>
                                <p:cTn id="35" presetID="2" presetClass="entr" presetSubtype="8"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300" fill="hold"/>
                                        <p:tgtEl>
                                          <p:spTgt spid="9"/>
                                        </p:tgtEl>
                                        <p:attrNameLst>
                                          <p:attrName>ppt_x</p:attrName>
                                        </p:attrNameLst>
                                      </p:cBhvr>
                                      <p:tavLst>
                                        <p:tav tm="0">
                                          <p:val>
                                            <p:strVal val="0-#ppt_w/2"/>
                                          </p:val>
                                        </p:tav>
                                        <p:tav tm="100000">
                                          <p:val>
                                            <p:strVal val="#ppt_x"/>
                                          </p:val>
                                        </p:tav>
                                      </p:tavLst>
                                    </p:anim>
                                    <p:anim calcmode="lin" valueType="num">
                                      <p:cBhvr additive="base">
                                        <p:cTn id="38" dur="3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100"/>
                            </p:stCondLst>
                            <p:childTnLst>
                              <p:par>
                                <p:cTn id="40" presetID="2" presetClass="entr" presetSubtype="8"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300" fill="hold"/>
                                        <p:tgtEl>
                                          <p:spTgt spid="3"/>
                                        </p:tgtEl>
                                        <p:attrNameLst>
                                          <p:attrName>ppt_x</p:attrName>
                                        </p:attrNameLst>
                                      </p:cBhvr>
                                      <p:tavLst>
                                        <p:tav tm="0">
                                          <p:val>
                                            <p:strVal val="0-#ppt_w/2"/>
                                          </p:val>
                                        </p:tav>
                                        <p:tav tm="100000">
                                          <p:val>
                                            <p:strVal val="#ppt_x"/>
                                          </p:val>
                                        </p:tav>
                                      </p:tavLst>
                                    </p:anim>
                                    <p:anim calcmode="lin" valueType="num">
                                      <p:cBhvr additive="base">
                                        <p:cTn id="43" dur="300" fill="hold"/>
                                        <p:tgtEl>
                                          <p:spTgt spid="3"/>
                                        </p:tgtEl>
                                        <p:attrNameLst>
                                          <p:attrName>ppt_y</p:attrName>
                                        </p:attrNameLst>
                                      </p:cBhvr>
                                      <p:tavLst>
                                        <p:tav tm="0">
                                          <p:val>
                                            <p:strVal val="#ppt_y"/>
                                          </p:val>
                                        </p:tav>
                                        <p:tav tm="100000">
                                          <p:val>
                                            <p:strVal val="#ppt_y"/>
                                          </p:val>
                                        </p:tav>
                                      </p:tavLst>
                                    </p:anim>
                                  </p:childTnLst>
                                </p:cTn>
                              </p:par>
                            </p:childTnLst>
                          </p:cTn>
                        </p:par>
                        <p:par>
                          <p:cTn id="44" fill="hold">
                            <p:stCondLst>
                              <p:cond delay="2400"/>
                            </p:stCondLst>
                            <p:childTnLst>
                              <p:par>
                                <p:cTn id="45" presetID="22" presetClass="entr" presetSubtype="1"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300"/>
                                        <p:tgtEl>
                                          <p:spTgt spid="24"/>
                                        </p:tgtEl>
                                      </p:cBhvr>
                                    </p:animEffect>
                                  </p:childTnLst>
                                </p:cTn>
                              </p:par>
                            </p:childTnLst>
                          </p:cTn>
                        </p:par>
                        <p:par>
                          <p:cTn id="48" fill="hold">
                            <p:stCondLst>
                              <p:cond delay="2700"/>
                            </p:stCondLst>
                            <p:childTnLst>
                              <p:par>
                                <p:cTn id="49" presetID="53" presetClass="entr" presetSubtype="16"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300" fill="hold"/>
                                        <p:tgtEl>
                                          <p:spTgt spid="20"/>
                                        </p:tgtEl>
                                        <p:attrNameLst>
                                          <p:attrName>ppt_w</p:attrName>
                                        </p:attrNameLst>
                                      </p:cBhvr>
                                      <p:tavLst>
                                        <p:tav tm="0">
                                          <p:val>
                                            <p:fltVal val="0"/>
                                          </p:val>
                                        </p:tav>
                                        <p:tav tm="100000">
                                          <p:val>
                                            <p:strVal val="#ppt_w"/>
                                          </p:val>
                                        </p:tav>
                                      </p:tavLst>
                                    </p:anim>
                                    <p:anim calcmode="lin" valueType="num">
                                      <p:cBhvr>
                                        <p:cTn id="52" dur="300" fill="hold"/>
                                        <p:tgtEl>
                                          <p:spTgt spid="20"/>
                                        </p:tgtEl>
                                        <p:attrNameLst>
                                          <p:attrName>ppt_h</p:attrName>
                                        </p:attrNameLst>
                                      </p:cBhvr>
                                      <p:tavLst>
                                        <p:tav tm="0">
                                          <p:val>
                                            <p:fltVal val="0"/>
                                          </p:val>
                                        </p:tav>
                                        <p:tav tm="100000">
                                          <p:val>
                                            <p:strVal val="#ppt_h"/>
                                          </p:val>
                                        </p:tav>
                                      </p:tavLst>
                                    </p:anim>
                                    <p:animEffect transition="in" filter="fade">
                                      <p:cBhvr>
                                        <p:cTn id="53" dur="300"/>
                                        <p:tgtEl>
                                          <p:spTgt spid="20"/>
                                        </p:tgtEl>
                                      </p:cBhvr>
                                    </p:animEffect>
                                  </p:childTnLst>
                                </p:cTn>
                              </p:par>
                            </p:childTnLst>
                          </p:cTn>
                        </p:par>
                        <p:par>
                          <p:cTn id="54" fill="hold">
                            <p:stCondLst>
                              <p:cond delay="3000"/>
                            </p:stCondLst>
                            <p:childTnLst>
                              <p:par>
                                <p:cTn id="55" presetID="2" presetClass="entr" presetSubtype="2"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300" fill="hold"/>
                                        <p:tgtEl>
                                          <p:spTgt spid="12"/>
                                        </p:tgtEl>
                                        <p:attrNameLst>
                                          <p:attrName>ppt_x</p:attrName>
                                        </p:attrNameLst>
                                      </p:cBhvr>
                                      <p:tavLst>
                                        <p:tav tm="0">
                                          <p:val>
                                            <p:strVal val="1+#ppt_w/2"/>
                                          </p:val>
                                        </p:tav>
                                        <p:tav tm="100000">
                                          <p:val>
                                            <p:strVal val="#ppt_x"/>
                                          </p:val>
                                        </p:tav>
                                      </p:tavLst>
                                    </p:anim>
                                    <p:anim calcmode="lin" valueType="num">
                                      <p:cBhvr additive="base">
                                        <p:cTn id="58" dur="300" fill="hold"/>
                                        <p:tgtEl>
                                          <p:spTgt spid="12"/>
                                        </p:tgtEl>
                                        <p:attrNameLst>
                                          <p:attrName>ppt_y</p:attrName>
                                        </p:attrNameLst>
                                      </p:cBhvr>
                                      <p:tavLst>
                                        <p:tav tm="0">
                                          <p:val>
                                            <p:strVal val="#ppt_y"/>
                                          </p:val>
                                        </p:tav>
                                        <p:tav tm="100000">
                                          <p:val>
                                            <p:strVal val="#ppt_y"/>
                                          </p:val>
                                        </p:tav>
                                      </p:tavLst>
                                    </p:anim>
                                  </p:childTnLst>
                                </p:cTn>
                              </p:par>
                            </p:childTnLst>
                          </p:cTn>
                        </p:par>
                        <p:par>
                          <p:cTn id="59" fill="hold">
                            <p:stCondLst>
                              <p:cond delay="3300"/>
                            </p:stCondLst>
                            <p:childTnLst>
                              <p:par>
                                <p:cTn id="60" presetID="2" presetClass="entr" presetSubtype="2"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additive="base">
                                        <p:cTn id="62" dur="300" fill="hold"/>
                                        <p:tgtEl>
                                          <p:spTgt spid="4"/>
                                        </p:tgtEl>
                                        <p:attrNameLst>
                                          <p:attrName>ppt_x</p:attrName>
                                        </p:attrNameLst>
                                      </p:cBhvr>
                                      <p:tavLst>
                                        <p:tav tm="0">
                                          <p:val>
                                            <p:strVal val="1+#ppt_w/2"/>
                                          </p:val>
                                        </p:tav>
                                        <p:tav tm="100000">
                                          <p:val>
                                            <p:strVal val="#ppt_x"/>
                                          </p:val>
                                        </p:tav>
                                      </p:tavLst>
                                    </p:anim>
                                    <p:anim calcmode="lin" valueType="num">
                                      <p:cBhvr additive="base">
                                        <p:cTn id="63" dur="300" fill="hold"/>
                                        <p:tgtEl>
                                          <p:spTgt spid="4"/>
                                        </p:tgtEl>
                                        <p:attrNameLst>
                                          <p:attrName>ppt_y</p:attrName>
                                        </p:attrNameLst>
                                      </p:cBhvr>
                                      <p:tavLst>
                                        <p:tav tm="0">
                                          <p:val>
                                            <p:strVal val="#ppt_y"/>
                                          </p:val>
                                        </p:tav>
                                        <p:tav tm="100000">
                                          <p:val>
                                            <p:strVal val="#ppt_y"/>
                                          </p:val>
                                        </p:tav>
                                      </p:tavLst>
                                    </p:anim>
                                  </p:childTnLst>
                                </p:cTn>
                              </p:par>
                            </p:childTnLst>
                          </p:cTn>
                        </p:par>
                        <p:par>
                          <p:cTn id="64" fill="hold">
                            <p:stCondLst>
                              <p:cond delay="3600"/>
                            </p:stCondLst>
                            <p:childTnLst>
                              <p:par>
                                <p:cTn id="65" presetID="22" presetClass="entr" presetSubtype="1"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up)">
                                      <p:cBhvr>
                                        <p:cTn id="67" dur="300"/>
                                        <p:tgtEl>
                                          <p:spTgt spid="25"/>
                                        </p:tgtEl>
                                      </p:cBhvr>
                                    </p:animEffect>
                                  </p:childTnLst>
                                </p:cTn>
                              </p:par>
                            </p:childTnLst>
                          </p:cTn>
                        </p:par>
                        <p:par>
                          <p:cTn id="68" fill="hold">
                            <p:stCondLst>
                              <p:cond delay="3900"/>
                            </p:stCondLst>
                            <p:childTnLst>
                              <p:par>
                                <p:cTn id="69" presetID="53" presetClass="entr" presetSubtype="16"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p:cTn id="71" dur="300" fill="hold"/>
                                        <p:tgtEl>
                                          <p:spTgt spid="21"/>
                                        </p:tgtEl>
                                        <p:attrNameLst>
                                          <p:attrName>ppt_w</p:attrName>
                                        </p:attrNameLst>
                                      </p:cBhvr>
                                      <p:tavLst>
                                        <p:tav tm="0">
                                          <p:val>
                                            <p:fltVal val="0"/>
                                          </p:val>
                                        </p:tav>
                                        <p:tav tm="100000">
                                          <p:val>
                                            <p:strVal val="#ppt_w"/>
                                          </p:val>
                                        </p:tav>
                                      </p:tavLst>
                                    </p:anim>
                                    <p:anim calcmode="lin" valueType="num">
                                      <p:cBhvr>
                                        <p:cTn id="72" dur="300" fill="hold"/>
                                        <p:tgtEl>
                                          <p:spTgt spid="21"/>
                                        </p:tgtEl>
                                        <p:attrNameLst>
                                          <p:attrName>ppt_h</p:attrName>
                                        </p:attrNameLst>
                                      </p:cBhvr>
                                      <p:tavLst>
                                        <p:tav tm="0">
                                          <p:val>
                                            <p:fltVal val="0"/>
                                          </p:val>
                                        </p:tav>
                                        <p:tav tm="100000">
                                          <p:val>
                                            <p:strVal val="#ppt_h"/>
                                          </p:val>
                                        </p:tav>
                                      </p:tavLst>
                                    </p:anim>
                                    <p:animEffect transition="in" filter="fade">
                                      <p:cBhvr>
                                        <p:cTn id="73" dur="300"/>
                                        <p:tgtEl>
                                          <p:spTgt spid="21"/>
                                        </p:tgtEl>
                                      </p:cBhvr>
                                    </p:animEffect>
                                  </p:childTnLst>
                                </p:cTn>
                              </p:par>
                            </p:childTnLst>
                          </p:cTn>
                        </p:par>
                        <p:par>
                          <p:cTn id="74" fill="hold">
                            <p:stCondLst>
                              <p:cond delay="4200"/>
                            </p:stCondLst>
                            <p:childTnLst>
                              <p:par>
                                <p:cTn id="75" presetID="2" presetClass="entr" presetSubtype="8"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300" fill="hold"/>
                                        <p:tgtEl>
                                          <p:spTgt spid="15"/>
                                        </p:tgtEl>
                                        <p:attrNameLst>
                                          <p:attrName>ppt_x</p:attrName>
                                        </p:attrNameLst>
                                      </p:cBhvr>
                                      <p:tavLst>
                                        <p:tav tm="0">
                                          <p:val>
                                            <p:strVal val="0-#ppt_w/2"/>
                                          </p:val>
                                        </p:tav>
                                        <p:tav tm="100000">
                                          <p:val>
                                            <p:strVal val="#ppt_x"/>
                                          </p:val>
                                        </p:tav>
                                      </p:tavLst>
                                    </p:anim>
                                    <p:anim calcmode="lin" valueType="num">
                                      <p:cBhvr additive="base">
                                        <p:cTn id="78" dur="300" fill="hold"/>
                                        <p:tgtEl>
                                          <p:spTgt spid="15"/>
                                        </p:tgtEl>
                                        <p:attrNameLst>
                                          <p:attrName>ppt_y</p:attrName>
                                        </p:attrNameLst>
                                      </p:cBhvr>
                                      <p:tavLst>
                                        <p:tav tm="0">
                                          <p:val>
                                            <p:strVal val="#ppt_y"/>
                                          </p:val>
                                        </p:tav>
                                        <p:tav tm="100000">
                                          <p:val>
                                            <p:strVal val="#ppt_y"/>
                                          </p:val>
                                        </p:tav>
                                      </p:tavLst>
                                    </p:anim>
                                  </p:childTnLst>
                                </p:cTn>
                              </p:par>
                            </p:childTnLst>
                          </p:cTn>
                        </p:par>
                        <p:par>
                          <p:cTn id="79" fill="hold">
                            <p:stCondLst>
                              <p:cond delay="4500"/>
                            </p:stCondLst>
                            <p:childTnLst>
                              <p:par>
                                <p:cTn id="80" presetID="2" presetClass="entr" presetSubtype="8" fill="hold" grpId="0" nodeType="after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additive="base">
                                        <p:cTn id="82" dur="300" fill="hold"/>
                                        <p:tgtEl>
                                          <p:spTgt spid="5"/>
                                        </p:tgtEl>
                                        <p:attrNameLst>
                                          <p:attrName>ppt_x</p:attrName>
                                        </p:attrNameLst>
                                      </p:cBhvr>
                                      <p:tavLst>
                                        <p:tav tm="0">
                                          <p:val>
                                            <p:strVal val="0-#ppt_w/2"/>
                                          </p:val>
                                        </p:tav>
                                        <p:tav tm="100000">
                                          <p:val>
                                            <p:strVal val="#ppt_x"/>
                                          </p:val>
                                        </p:tav>
                                      </p:tavLst>
                                    </p:anim>
                                    <p:anim calcmode="lin" valueType="num">
                                      <p:cBhvr additive="base">
                                        <p:cTn id="83" dur="300" fill="hold"/>
                                        <p:tgtEl>
                                          <p:spTgt spid="5"/>
                                        </p:tgtEl>
                                        <p:attrNameLst>
                                          <p:attrName>ppt_y</p:attrName>
                                        </p:attrNameLst>
                                      </p:cBhvr>
                                      <p:tavLst>
                                        <p:tav tm="0">
                                          <p:val>
                                            <p:strVal val="#ppt_y"/>
                                          </p:val>
                                        </p:tav>
                                        <p:tav tm="100000">
                                          <p:val>
                                            <p:strVal val="#ppt_y"/>
                                          </p:val>
                                        </p:tav>
                                      </p:tavLst>
                                    </p:anim>
                                  </p:childTnLst>
                                </p:cTn>
                              </p:par>
                            </p:childTnLst>
                          </p:cTn>
                        </p:par>
                        <p:par>
                          <p:cTn id="84" fill="hold">
                            <p:stCondLst>
                              <p:cond delay="4800"/>
                            </p:stCondLst>
                            <p:childTnLst>
                              <p:par>
                                <p:cTn id="85" presetID="22" presetClass="entr" presetSubtype="1"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6221" y="-26590"/>
            <a:ext cx="3046265" cy="7318226"/>
          </a:xfrm>
          <a:prstGeom prst="rect">
            <a:avLst/>
          </a:prstGeom>
          <a:solidFill>
            <a:srgbClr val="2A4994"/>
          </a:solidFill>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405334" y="1485578"/>
            <a:ext cx="6020239" cy="541145"/>
            <a:chOff x="4597712" y="1584494"/>
            <a:chExt cx="5699829" cy="511214"/>
          </a:xfrm>
        </p:grpSpPr>
        <p:sp>
          <p:nvSpPr>
            <p:cNvPr id="6" name="Freeform 5"/>
            <p:cNvSpPr>
              <a:spLocks/>
            </p:cNvSpPr>
            <p:nvPr/>
          </p:nvSpPr>
          <p:spPr bwMode="auto">
            <a:xfrm>
              <a:off x="4597712" y="1584494"/>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rgbClr val="7B1B1B"/>
            </a:solidFill>
            <a:ln w="12700" cap="flat">
              <a:noFill/>
              <a:prstDash val="solid"/>
              <a:miter lim="800000"/>
              <a:headEnd/>
              <a:tailEnd/>
            </a:ln>
          </p:spPr>
          <p:txBody>
            <a:bodyPr vert="horz" wrap="square" lIns="110780" tIns="55390" rIns="110780" bIns="55390" numCol="1" anchor="t" anchorCtr="0" compatLnSpc="1">
              <a:prstTxWarp prst="textNoShape">
                <a:avLst/>
              </a:prstTxWarp>
            </a:bodyPr>
            <a:lstStyle/>
            <a:p>
              <a:endParaRPr lang="zh-CN" altLang="en-US">
                <a:solidFill>
                  <a:schemeClr val="bg1"/>
                </a:solidFill>
              </a:endParaRPr>
            </a:p>
          </p:txBody>
        </p:sp>
        <p:sp>
          <p:nvSpPr>
            <p:cNvPr id="5" name="TextBox 4"/>
            <p:cNvSpPr txBox="1"/>
            <p:nvPr/>
          </p:nvSpPr>
          <p:spPr>
            <a:xfrm>
              <a:off x="5849172" y="1640855"/>
              <a:ext cx="3164443"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500" b="1" dirty="0">
                  <a:solidFill>
                    <a:schemeClr val="bg1">
                      <a:lumMod val="95000"/>
                    </a:schemeClr>
                  </a:solidFill>
                </a:rPr>
                <a:t>推广目的</a:t>
              </a:r>
            </a:p>
          </p:txBody>
        </p:sp>
        <p:sp>
          <p:nvSpPr>
            <p:cNvPr id="7" name="Freeform 6"/>
            <p:cNvSpPr>
              <a:spLocks/>
            </p:cNvSpPr>
            <p:nvPr/>
          </p:nvSpPr>
          <p:spPr bwMode="auto">
            <a:xfrm>
              <a:off x="4645597" y="1629495"/>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80" tIns="55390" rIns="110780" bIns="55390" numCol="1" anchor="t" anchorCtr="0" compatLnSpc="1">
              <a:prstTxWarp prst="textNoShape">
                <a:avLst/>
              </a:prstTxWarp>
            </a:bodyPr>
            <a:lstStyle/>
            <a:p>
              <a:endParaRPr lang="zh-CN" altLang="en-US" dirty="0">
                <a:solidFill>
                  <a:schemeClr val="bg1"/>
                </a:solidFill>
              </a:endParaRPr>
            </a:p>
          </p:txBody>
        </p:sp>
        <p:sp>
          <p:nvSpPr>
            <p:cNvPr id="8" name="TextBox 7"/>
            <p:cNvSpPr txBox="1"/>
            <p:nvPr/>
          </p:nvSpPr>
          <p:spPr>
            <a:xfrm>
              <a:off x="4793852" y="1700506"/>
              <a:ext cx="150682" cy="292388"/>
            </a:xfrm>
            <a:prstGeom prst="rect">
              <a:avLst/>
            </a:prstGeom>
            <a:noFill/>
          </p:spPr>
          <p:txBody>
            <a:bodyPr wrap="none" lIns="0" tIns="0" rIns="0" bIns="0" rtlCol="0">
              <a:spAutoFit/>
            </a:bodyPr>
            <a:lstStyle/>
            <a:p>
              <a:r>
                <a:rPr lang="en-US" altLang="zh-CN" sz="2000" b="1" dirty="0">
                  <a:solidFill>
                    <a:srgbClr val="9A2222"/>
                  </a:solidFill>
                  <a:latin typeface="微软雅黑" pitchFamily="34" charset="-122"/>
                  <a:ea typeface="微软雅黑" pitchFamily="34" charset="-122"/>
                </a:rPr>
                <a:t>1</a:t>
              </a:r>
              <a:endParaRPr lang="zh-CN" altLang="en-US" sz="2000" b="1" dirty="0">
                <a:solidFill>
                  <a:srgbClr val="9A2222"/>
                </a:solidFill>
                <a:latin typeface="微软雅黑" pitchFamily="34" charset="-122"/>
                <a:ea typeface="微软雅黑" pitchFamily="34" charset="-122"/>
              </a:endParaRPr>
            </a:p>
          </p:txBody>
        </p:sp>
        <p:sp>
          <p:nvSpPr>
            <p:cNvPr id="52" name="KSO_Shape"/>
            <p:cNvSpPr>
              <a:spLocks/>
            </p:cNvSpPr>
            <p:nvPr/>
          </p:nvSpPr>
          <p:spPr bwMode="auto">
            <a:xfrm flipH="1">
              <a:off x="9334745" y="1670048"/>
              <a:ext cx="279089" cy="360384"/>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lumMod val="95000"/>
              </a:schemeClr>
            </a:solidFill>
            <a:ln>
              <a:noFill/>
            </a:ln>
          </p:spPr>
          <p:txBody>
            <a:bodyPr lIns="110780" tIns="55390" rIns="110780" bIns="55390"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grpSp>
        <p:nvGrpSpPr>
          <p:cNvPr id="29" name="组合 28"/>
          <p:cNvGrpSpPr/>
          <p:nvPr/>
        </p:nvGrpSpPr>
        <p:grpSpPr>
          <a:xfrm>
            <a:off x="4420284" y="3663399"/>
            <a:ext cx="6020239" cy="541145"/>
            <a:chOff x="4597712" y="2297506"/>
            <a:chExt cx="5699829" cy="511214"/>
          </a:xfrm>
        </p:grpSpPr>
        <p:sp>
          <p:nvSpPr>
            <p:cNvPr id="10" name="Freeform 5"/>
            <p:cNvSpPr>
              <a:spLocks/>
            </p:cNvSpPr>
            <p:nvPr/>
          </p:nvSpPr>
          <p:spPr bwMode="auto">
            <a:xfrm>
              <a:off x="4597712" y="2297506"/>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rgbClr val="7B1B1B"/>
            </a:solidFill>
            <a:ln w="12700" cap="flat">
              <a:noFill/>
              <a:prstDash val="solid"/>
              <a:miter lim="800000"/>
              <a:headEnd/>
              <a:tailEnd/>
            </a:ln>
          </p:spPr>
          <p:txBody>
            <a:bodyPr vert="horz" wrap="square" lIns="110780" tIns="55390" rIns="110780" bIns="55390" numCol="1" anchor="t" anchorCtr="0" compatLnSpc="1">
              <a:prstTxWarp prst="textNoShape">
                <a:avLst/>
              </a:prstTxWarp>
            </a:bodyPr>
            <a:lstStyle/>
            <a:p>
              <a:endParaRPr lang="zh-CN" altLang="en-US" dirty="0">
                <a:solidFill>
                  <a:schemeClr val="bg1"/>
                </a:solidFill>
              </a:endParaRPr>
            </a:p>
          </p:txBody>
        </p:sp>
        <p:sp>
          <p:nvSpPr>
            <p:cNvPr id="9" name="TextBox 8"/>
            <p:cNvSpPr txBox="1"/>
            <p:nvPr/>
          </p:nvSpPr>
          <p:spPr>
            <a:xfrm>
              <a:off x="5835464" y="2342507"/>
              <a:ext cx="3224324"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500" b="1" dirty="0">
                  <a:solidFill>
                    <a:schemeClr val="bg1">
                      <a:lumMod val="95000"/>
                    </a:schemeClr>
                  </a:solidFill>
                </a:rPr>
                <a:t>产品策略</a:t>
              </a:r>
            </a:p>
          </p:txBody>
        </p:sp>
        <p:sp>
          <p:nvSpPr>
            <p:cNvPr id="11" name="Freeform 6"/>
            <p:cNvSpPr>
              <a:spLocks/>
            </p:cNvSpPr>
            <p:nvPr/>
          </p:nvSpPr>
          <p:spPr bwMode="auto">
            <a:xfrm>
              <a:off x="4645597" y="2342507"/>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80" tIns="55390" rIns="110780" bIns="55390" numCol="1" anchor="t" anchorCtr="0" compatLnSpc="1">
              <a:prstTxWarp prst="textNoShape">
                <a:avLst/>
              </a:prstTxWarp>
            </a:bodyPr>
            <a:lstStyle/>
            <a:p>
              <a:endParaRPr lang="zh-CN" altLang="en-US" dirty="0">
                <a:solidFill>
                  <a:schemeClr val="bg1"/>
                </a:solidFill>
              </a:endParaRPr>
            </a:p>
          </p:txBody>
        </p:sp>
        <p:sp>
          <p:nvSpPr>
            <p:cNvPr id="12" name="TextBox 11"/>
            <p:cNvSpPr txBox="1"/>
            <p:nvPr/>
          </p:nvSpPr>
          <p:spPr>
            <a:xfrm>
              <a:off x="4793852" y="2407848"/>
              <a:ext cx="150682" cy="292388"/>
            </a:xfrm>
            <a:prstGeom prst="rect">
              <a:avLst/>
            </a:prstGeom>
            <a:noFill/>
          </p:spPr>
          <p:txBody>
            <a:bodyPr wrap="none" lIns="0" tIns="0" rIns="0" bIns="0" rtlCol="0">
              <a:spAutoFit/>
            </a:bodyPr>
            <a:lstStyle/>
            <a:p>
              <a:r>
                <a:rPr lang="en-US" altLang="zh-CN" sz="2000" b="1" dirty="0">
                  <a:solidFill>
                    <a:srgbClr val="9A2222"/>
                  </a:solidFill>
                  <a:latin typeface="微软雅黑" pitchFamily="34" charset="-122"/>
                  <a:ea typeface="微软雅黑" pitchFamily="34" charset="-122"/>
                </a:rPr>
                <a:t>3</a:t>
              </a:r>
              <a:endParaRPr lang="zh-CN" altLang="en-US" sz="2000" b="1" dirty="0">
                <a:solidFill>
                  <a:srgbClr val="9A2222"/>
                </a:solidFill>
                <a:latin typeface="微软雅黑" pitchFamily="34" charset="-122"/>
                <a:ea typeface="微软雅黑" pitchFamily="34" charset="-122"/>
              </a:endParaRPr>
            </a:p>
          </p:txBody>
        </p:sp>
        <p:sp>
          <p:nvSpPr>
            <p:cNvPr id="53" name="KSO_Shape"/>
            <p:cNvSpPr>
              <a:spLocks/>
            </p:cNvSpPr>
            <p:nvPr/>
          </p:nvSpPr>
          <p:spPr bwMode="auto">
            <a:xfrm>
              <a:off x="9315111" y="2409874"/>
              <a:ext cx="318357" cy="2864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lumMod val="95000"/>
              </a:schemeClr>
            </a:solidFill>
            <a:ln>
              <a:noFill/>
            </a:ln>
          </p:spPr>
          <p:txBody>
            <a:bodyPr lIns="110780" tIns="55390" rIns="110780" bIns="55390"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grpSp>
        <p:nvGrpSpPr>
          <p:cNvPr id="30" name="组合 29"/>
          <p:cNvGrpSpPr/>
          <p:nvPr/>
        </p:nvGrpSpPr>
        <p:grpSpPr>
          <a:xfrm>
            <a:off x="4369707" y="4731291"/>
            <a:ext cx="6020239" cy="541145"/>
            <a:chOff x="4597712" y="3010518"/>
            <a:chExt cx="5699829" cy="511214"/>
          </a:xfrm>
        </p:grpSpPr>
        <p:sp>
          <p:nvSpPr>
            <p:cNvPr id="14" name="Freeform 5"/>
            <p:cNvSpPr>
              <a:spLocks/>
            </p:cNvSpPr>
            <p:nvPr/>
          </p:nvSpPr>
          <p:spPr bwMode="auto">
            <a:xfrm>
              <a:off x="4597712" y="3010518"/>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tx1">
                <a:lumMod val="75000"/>
                <a:lumOff val="25000"/>
              </a:schemeClr>
            </a:solidFill>
            <a:ln w="12700" cap="flat">
              <a:noFill/>
              <a:prstDash val="solid"/>
              <a:miter lim="800000"/>
              <a:headEnd/>
              <a:tailEnd/>
            </a:ln>
          </p:spPr>
          <p:txBody>
            <a:bodyPr vert="horz" wrap="square" lIns="110780" tIns="55390" rIns="110780" bIns="55390" numCol="1" anchor="t" anchorCtr="0" compatLnSpc="1">
              <a:prstTxWarp prst="textNoShape">
                <a:avLst/>
              </a:prstTxWarp>
            </a:bodyPr>
            <a:lstStyle/>
            <a:p>
              <a:endParaRPr lang="zh-CN" altLang="en-US">
                <a:solidFill>
                  <a:schemeClr val="bg1"/>
                </a:solidFill>
              </a:endParaRPr>
            </a:p>
          </p:txBody>
        </p:sp>
        <p:sp>
          <p:nvSpPr>
            <p:cNvPr id="13" name="TextBox 12"/>
            <p:cNvSpPr txBox="1"/>
            <p:nvPr/>
          </p:nvSpPr>
          <p:spPr>
            <a:xfrm>
              <a:off x="5880213" y="3081458"/>
              <a:ext cx="3134827"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500" b="1" dirty="0">
                  <a:solidFill>
                    <a:schemeClr val="bg1">
                      <a:lumMod val="95000"/>
                    </a:schemeClr>
                  </a:solidFill>
                </a:rPr>
                <a:t>产品推广</a:t>
              </a:r>
            </a:p>
          </p:txBody>
        </p:sp>
        <p:sp>
          <p:nvSpPr>
            <p:cNvPr id="15" name="Freeform 6"/>
            <p:cNvSpPr>
              <a:spLocks/>
            </p:cNvSpPr>
            <p:nvPr/>
          </p:nvSpPr>
          <p:spPr bwMode="auto">
            <a:xfrm>
              <a:off x="4645597" y="3055518"/>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80" tIns="55390" rIns="110780" bIns="55390" numCol="1" anchor="t" anchorCtr="0" compatLnSpc="1">
              <a:prstTxWarp prst="textNoShape">
                <a:avLst/>
              </a:prstTxWarp>
            </a:bodyPr>
            <a:lstStyle/>
            <a:p>
              <a:endParaRPr lang="zh-CN" altLang="en-US" dirty="0">
                <a:solidFill>
                  <a:schemeClr val="bg1"/>
                </a:solidFill>
              </a:endParaRPr>
            </a:p>
          </p:txBody>
        </p:sp>
        <p:sp>
          <p:nvSpPr>
            <p:cNvPr id="16" name="TextBox 15"/>
            <p:cNvSpPr txBox="1"/>
            <p:nvPr/>
          </p:nvSpPr>
          <p:spPr>
            <a:xfrm>
              <a:off x="4793852" y="3148870"/>
              <a:ext cx="150682" cy="292388"/>
            </a:xfrm>
            <a:prstGeom prst="rect">
              <a:avLst/>
            </a:prstGeom>
            <a:noFill/>
          </p:spPr>
          <p:txBody>
            <a:bodyPr wrap="none" lIns="0" tIns="0" rIns="0" bIns="0" rtlCol="0">
              <a:spAutoFit/>
            </a:bodyPr>
            <a:lstStyle/>
            <a:p>
              <a:r>
                <a:rPr lang="en-US" altLang="zh-CN" sz="2000" b="1" dirty="0">
                  <a:solidFill>
                    <a:schemeClr val="tx1">
                      <a:lumMod val="75000"/>
                      <a:lumOff val="25000"/>
                    </a:schemeClr>
                  </a:solidFill>
                  <a:latin typeface="微软雅黑" pitchFamily="34" charset="-122"/>
                  <a:ea typeface="微软雅黑" pitchFamily="34" charset="-122"/>
                </a:rPr>
                <a:t>4</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56" name="KSO_Shape"/>
            <p:cNvSpPr>
              <a:spLocks/>
            </p:cNvSpPr>
            <p:nvPr/>
          </p:nvSpPr>
          <p:spPr bwMode="auto">
            <a:xfrm>
              <a:off x="9363120" y="3138144"/>
              <a:ext cx="222339" cy="255960"/>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bg1">
                <a:lumMod val="95000"/>
              </a:schemeClr>
            </a:solidFill>
            <a:ln>
              <a:noFill/>
            </a:ln>
          </p:spPr>
          <p:txBody>
            <a:bodyPr lIns="110780" tIns="55390" rIns="110780" bIns="55390"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grpSp>
        <p:nvGrpSpPr>
          <p:cNvPr id="47" name="组合 46"/>
          <p:cNvGrpSpPr/>
          <p:nvPr/>
        </p:nvGrpSpPr>
        <p:grpSpPr>
          <a:xfrm>
            <a:off x="4369710" y="2595507"/>
            <a:ext cx="6020239" cy="541145"/>
            <a:chOff x="4597712" y="1584494"/>
            <a:chExt cx="5699829" cy="511214"/>
          </a:xfrm>
        </p:grpSpPr>
        <p:sp>
          <p:nvSpPr>
            <p:cNvPr id="48" name="Freeform 5"/>
            <p:cNvSpPr>
              <a:spLocks/>
            </p:cNvSpPr>
            <p:nvPr/>
          </p:nvSpPr>
          <p:spPr bwMode="auto">
            <a:xfrm>
              <a:off x="4597712" y="1584494"/>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tx1">
                <a:lumMod val="75000"/>
                <a:lumOff val="25000"/>
              </a:schemeClr>
            </a:solidFill>
            <a:ln w="12700" cap="flat">
              <a:noFill/>
              <a:prstDash val="solid"/>
              <a:miter lim="800000"/>
              <a:headEnd/>
              <a:tailEnd/>
            </a:ln>
          </p:spPr>
          <p:txBody>
            <a:bodyPr vert="horz" wrap="square" lIns="110780" tIns="55390" rIns="110780" bIns="55390" numCol="1" anchor="t" anchorCtr="0" compatLnSpc="1">
              <a:prstTxWarp prst="textNoShape">
                <a:avLst/>
              </a:prstTxWarp>
            </a:bodyPr>
            <a:lstStyle/>
            <a:p>
              <a:endParaRPr lang="zh-CN" altLang="en-US">
                <a:solidFill>
                  <a:schemeClr val="bg1"/>
                </a:solidFill>
              </a:endParaRPr>
            </a:p>
          </p:txBody>
        </p:sp>
        <p:sp>
          <p:nvSpPr>
            <p:cNvPr id="49" name="TextBox 48"/>
            <p:cNvSpPr txBox="1"/>
            <p:nvPr/>
          </p:nvSpPr>
          <p:spPr>
            <a:xfrm>
              <a:off x="5865403" y="1653498"/>
              <a:ext cx="3164443"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500" b="1" dirty="0">
                  <a:solidFill>
                    <a:schemeClr val="bg1">
                      <a:lumMod val="95000"/>
                    </a:schemeClr>
                  </a:solidFill>
                </a:rPr>
                <a:t>市场把控 </a:t>
              </a:r>
            </a:p>
          </p:txBody>
        </p:sp>
        <p:sp>
          <p:nvSpPr>
            <p:cNvPr id="50" name="Freeform 6"/>
            <p:cNvSpPr>
              <a:spLocks/>
            </p:cNvSpPr>
            <p:nvPr/>
          </p:nvSpPr>
          <p:spPr bwMode="auto">
            <a:xfrm>
              <a:off x="4645597" y="1629495"/>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80" tIns="55390" rIns="110780" bIns="55390" numCol="1" anchor="t" anchorCtr="0" compatLnSpc="1">
              <a:prstTxWarp prst="textNoShape">
                <a:avLst/>
              </a:prstTxWarp>
            </a:bodyPr>
            <a:lstStyle/>
            <a:p>
              <a:endParaRPr lang="zh-CN" altLang="en-US" dirty="0">
                <a:solidFill>
                  <a:schemeClr val="bg1"/>
                </a:solidFill>
              </a:endParaRPr>
            </a:p>
          </p:txBody>
        </p:sp>
        <p:sp>
          <p:nvSpPr>
            <p:cNvPr id="51" name="TextBox 50"/>
            <p:cNvSpPr txBox="1"/>
            <p:nvPr/>
          </p:nvSpPr>
          <p:spPr>
            <a:xfrm>
              <a:off x="4793852" y="1700506"/>
              <a:ext cx="150682" cy="292388"/>
            </a:xfrm>
            <a:prstGeom prst="rect">
              <a:avLst/>
            </a:prstGeom>
            <a:noFill/>
          </p:spPr>
          <p:txBody>
            <a:bodyPr wrap="none" lIns="0" tIns="0" rIns="0" bIns="0" rtlCol="0">
              <a:spAutoFit/>
            </a:bodyPr>
            <a:lstStyle/>
            <a:p>
              <a:r>
                <a:rPr lang="en-US" altLang="zh-CN" sz="2000" b="1" dirty="0">
                  <a:solidFill>
                    <a:schemeClr val="tx1">
                      <a:lumMod val="75000"/>
                      <a:lumOff val="25000"/>
                    </a:schemeClr>
                  </a:solidFill>
                  <a:latin typeface="微软雅黑" pitchFamily="34" charset="-122"/>
                  <a:ea typeface="微软雅黑" pitchFamily="34" charset="-122"/>
                </a:rPr>
                <a:t>2</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54" name="KSO_Shape"/>
            <p:cNvSpPr>
              <a:spLocks/>
            </p:cNvSpPr>
            <p:nvPr/>
          </p:nvSpPr>
          <p:spPr bwMode="auto">
            <a:xfrm>
              <a:off x="9331114" y="1670049"/>
              <a:ext cx="286351" cy="360384"/>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lumMod val="95000"/>
              </a:schemeClr>
            </a:solidFill>
            <a:ln>
              <a:noFill/>
            </a:ln>
          </p:spPr>
          <p:txBody>
            <a:bodyPr lIns="110780" tIns="55390" rIns="110780" bIns="55390"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sp>
        <p:nvSpPr>
          <p:cNvPr id="4" name="椭圆 3"/>
          <p:cNvSpPr/>
          <p:nvPr/>
        </p:nvSpPr>
        <p:spPr>
          <a:xfrm>
            <a:off x="1813133" y="2405434"/>
            <a:ext cx="1933223" cy="1933223"/>
          </a:xfrm>
          <a:prstGeom prst="ellipse">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017374" y="2932707"/>
            <a:ext cx="1735191" cy="779881"/>
          </a:xfrm>
          <a:prstGeom prst="rect">
            <a:avLst/>
          </a:prstGeom>
          <a:effectLst>
            <a:outerShdw blurRad="50800" dist="38100" dir="5400000" algn="t" rotWithShape="0">
              <a:prstClr val="black">
                <a:alpha val="23000"/>
              </a:prstClr>
            </a:outerShdw>
          </a:effectLst>
        </p:spPr>
        <p:txBody>
          <a:bodyPr wrap="square" lIns="121758" tIns="60879" rIns="121758" bIns="60879">
            <a:spAutoFit/>
          </a:bodyPr>
          <a:lstStyle/>
          <a:p>
            <a:pPr defTabSz="1243700"/>
            <a:r>
              <a:rPr lang="zh-CN" altLang="en-US" sz="43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录</a:t>
            </a:r>
          </a:p>
        </p:txBody>
      </p:sp>
      <p:pic>
        <p:nvPicPr>
          <p:cNvPr id="72"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11578">
            <a:off x="-2209672" y="2697441"/>
            <a:ext cx="4613906" cy="3759930"/>
          </a:xfrm>
          <a:prstGeom prst="rect">
            <a:avLst/>
          </a:prstGeom>
        </p:spPr>
      </p:pic>
      <p:pic>
        <p:nvPicPr>
          <p:cNvPr id="33" name="图片 32" hidden="1">
            <a:extLst>
              <a:ext uri="{FF2B5EF4-FFF2-40B4-BE49-F238E27FC236}">
                <a16:creationId xmlns:a16="http://schemas.microsoft.com/office/drawing/2014/main" id="{524EF74B-B975-440D-A365-6D8131218242}"/>
              </a:ext>
            </a:extLst>
          </p:cNvPr>
          <p:cNvPicPr>
            <a:picLocks noChangeAspect="1"/>
          </p:cNvPicPr>
          <p:nvPr/>
        </p:nvPicPr>
        <p:blipFill>
          <a:blip r:embed="rId4"/>
          <a:stretch>
            <a:fillRect/>
          </a:stretch>
        </p:blipFill>
        <p:spPr>
          <a:xfrm>
            <a:off x="-16381" y="654658"/>
            <a:ext cx="12169775" cy="6845498"/>
          </a:xfrm>
          <a:prstGeom prst="rect">
            <a:avLst/>
          </a:prstGeom>
        </p:spPr>
      </p:pic>
      <p:pic>
        <p:nvPicPr>
          <p:cNvPr id="35" name="图片 34" hidden="1">
            <a:extLst>
              <a:ext uri="{FF2B5EF4-FFF2-40B4-BE49-F238E27FC236}">
                <a16:creationId xmlns:a16="http://schemas.microsoft.com/office/drawing/2014/main" id="{D26F4CB5-6E92-4EEF-A301-395112294452}"/>
              </a:ext>
            </a:extLst>
          </p:cNvPr>
          <p:cNvPicPr>
            <a:picLocks noChangeAspect="1"/>
          </p:cNvPicPr>
          <p:nvPr/>
        </p:nvPicPr>
        <p:blipFill>
          <a:blip r:embed="rId5"/>
          <a:stretch>
            <a:fillRect/>
          </a:stretch>
        </p:blipFill>
        <p:spPr>
          <a:xfrm>
            <a:off x="-1195284" y="-561385"/>
            <a:ext cx="12169775" cy="6845498"/>
          </a:xfrm>
          <a:prstGeom prst="rect">
            <a:avLst/>
          </a:prstGeom>
        </p:spPr>
      </p:pic>
    </p:spTree>
    <p:extLst>
      <p:ext uri="{BB962C8B-B14F-4D97-AF65-F5344CB8AC3E}">
        <p14:creationId xmlns:p14="http://schemas.microsoft.com/office/powerpoint/2010/main" val="492622283"/>
      </p:ext>
    </p:extLst>
  </p:cSld>
  <p:clrMapOvr>
    <a:masterClrMapping/>
  </p:clrMapOvr>
  <mc:AlternateContent xmlns:mc="http://schemas.openxmlformats.org/markup-compatibility/2006">
    <mc:Choice xmlns:p159="http://schemas.microsoft.com/office/powerpoint/2015/09/main" Requires="p159">
      <p:transition spd="slow" advTm="1000">
        <p159:morph option="byObject"/>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childTnLst>
                                </p:cTn>
                              </p:par>
                              <p:par>
                                <p:cTn id="17" presetID="42" presetClass="entr" presetSubtype="0" fill="hold" nodeType="withEffect">
                                  <p:stCondLst>
                                    <p:cond delay="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anim calcmode="lin" valueType="num">
                                      <p:cBhvr>
                                        <p:cTn id="20" dur="500" fill="hold"/>
                                        <p:tgtEl>
                                          <p:spTgt spid="2"/>
                                        </p:tgtEl>
                                        <p:attrNameLst>
                                          <p:attrName>ppt_x</p:attrName>
                                        </p:attrNameLst>
                                      </p:cBhvr>
                                      <p:tavLst>
                                        <p:tav tm="0">
                                          <p:val>
                                            <p:strVal val="#ppt_x"/>
                                          </p:val>
                                        </p:tav>
                                        <p:tav tm="100000">
                                          <p:val>
                                            <p:strVal val="#ppt_x"/>
                                          </p:val>
                                        </p:tav>
                                      </p:tavLst>
                                    </p:anim>
                                    <p:anim calcmode="lin" valueType="num">
                                      <p:cBhvr>
                                        <p:cTn id="21" dur="5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25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anim calcmode="lin" valueType="num">
                                      <p:cBhvr>
                                        <p:cTn id="25" dur="500" fill="hold"/>
                                        <p:tgtEl>
                                          <p:spTgt spid="47"/>
                                        </p:tgtEl>
                                        <p:attrNameLst>
                                          <p:attrName>ppt_x</p:attrName>
                                        </p:attrNameLst>
                                      </p:cBhvr>
                                      <p:tavLst>
                                        <p:tav tm="0">
                                          <p:val>
                                            <p:strVal val="#ppt_x"/>
                                          </p:val>
                                        </p:tav>
                                        <p:tav tm="100000">
                                          <p:val>
                                            <p:strVal val="#ppt_x"/>
                                          </p:val>
                                        </p:tav>
                                      </p:tavLst>
                                    </p:anim>
                                    <p:anim calcmode="lin" valueType="num">
                                      <p:cBhvr>
                                        <p:cTn id="26" dur="500" fill="hold"/>
                                        <p:tgtEl>
                                          <p:spTgt spid="4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75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anim calcmode="lin" valueType="num">
                                      <p:cBhvr>
                                        <p:cTn id="30" dur="500" fill="hold"/>
                                        <p:tgtEl>
                                          <p:spTgt spid="29"/>
                                        </p:tgtEl>
                                        <p:attrNameLst>
                                          <p:attrName>ppt_x</p:attrName>
                                        </p:attrNameLst>
                                      </p:cBhvr>
                                      <p:tavLst>
                                        <p:tav tm="0">
                                          <p:val>
                                            <p:strVal val="#ppt_x"/>
                                          </p:val>
                                        </p:tav>
                                        <p:tav tm="100000">
                                          <p:val>
                                            <p:strVal val="#ppt_x"/>
                                          </p:val>
                                        </p:tav>
                                      </p:tavLst>
                                    </p:anim>
                                    <p:anim calcmode="lin" valueType="num">
                                      <p:cBhvr>
                                        <p:cTn id="31" dur="500" fill="hold"/>
                                        <p:tgtEl>
                                          <p:spTgt spid="2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225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anim calcmode="lin" valueType="num">
                                      <p:cBhvr>
                                        <p:cTn id="35" dur="500" fill="hold"/>
                                        <p:tgtEl>
                                          <p:spTgt spid="30"/>
                                        </p:tgtEl>
                                        <p:attrNameLst>
                                          <p:attrName>ppt_x</p:attrName>
                                        </p:attrNameLst>
                                      </p:cBhvr>
                                      <p:tavLst>
                                        <p:tav tm="0">
                                          <p:val>
                                            <p:strVal val="#ppt_x"/>
                                          </p:val>
                                        </p:tav>
                                        <p:tav tm="100000">
                                          <p:val>
                                            <p:strVal val="#ppt_x"/>
                                          </p:val>
                                        </p:tav>
                                      </p:tavLst>
                                    </p:anim>
                                    <p:anim calcmode="lin" valueType="num">
                                      <p:cBhvr>
                                        <p:cTn id="36"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7520508" y="1188166"/>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3" name="内容占位符 2"/>
          <p:cNvSpPr txBox="1">
            <a:spLocks/>
          </p:cNvSpPr>
          <p:nvPr/>
        </p:nvSpPr>
        <p:spPr>
          <a:xfrm>
            <a:off x="703600" y="2298195"/>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4" name="内容占位符 2"/>
          <p:cNvSpPr txBox="1">
            <a:spLocks/>
          </p:cNvSpPr>
          <p:nvPr/>
        </p:nvSpPr>
        <p:spPr>
          <a:xfrm>
            <a:off x="7520508" y="3408224"/>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5" name="内容占位符 2"/>
          <p:cNvSpPr txBox="1">
            <a:spLocks/>
          </p:cNvSpPr>
          <p:nvPr/>
        </p:nvSpPr>
        <p:spPr>
          <a:xfrm>
            <a:off x="703600" y="4518256"/>
            <a:ext cx="3939363" cy="1163620"/>
          </a:xfrm>
          <a:prstGeom prst="rect">
            <a:avLst/>
          </a:prstGeom>
        </p:spPr>
        <p:txBody>
          <a:bodyPr vert="horz" lIns="121758" tIns="60879" rIns="121758" bIns="60879" rtlCol="0" anchor="ctr">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spcAft>
                <a:spcPts val="799"/>
              </a:spcAft>
              <a:buNone/>
            </a:pPr>
            <a:r>
              <a:rPr lang="zh-CN" altLang="en-US" sz="1900" b="1" dirty="0">
                <a:solidFill>
                  <a:schemeClr val="tx1"/>
                </a:solidFill>
              </a:rPr>
              <a:t>在此输入您的文字标题</a:t>
            </a:r>
            <a:endParaRPr lang="en-US" altLang="zh-CN" sz="1900" b="1" dirty="0">
              <a:solidFill>
                <a:schemeClr val="tx1"/>
              </a:solidFill>
            </a:endParaRPr>
          </a:p>
          <a:p>
            <a:pPr marL="0" indent="0" algn="just" defTabSz="1217591" fontAlgn="base">
              <a:spcBef>
                <a:spcPct val="0"/>
              </a:spcBef>
              <a:spcAft>
                <a:spcPct val="0"/>
              </a:spcAft>
              <a:buNone/>
            </a:pPr>
            <a:r>
              <a:rPr lang="zh-CN" altLang="en-US" sz="1900" dirty="0">
                <a:solidFill>
                  <a:prstClr val="black"/>
                </a:solidFill>
                <a:cs typeface="方正兰亭纤黑简体"/>
              </a:rPr>
              <a:t>单击此处添加文字阐述，添加简短问题说明文字，具体说明文字在此处添加此处。单击此处添加文字阐述，添加简短问题说明文字，具体说明文字在此处添加此处。</a:t>
            </a:r>
          </a:p>
        </p:txBody>
      </p:sp>
      <p:grpSp>
        <p:nvGrpSpPr>
          <p:cNvPr id="6" name="组合 5"/>
          <p:cNvGrpSpPr/>
          <p:nvPr/>
        </p:nvGrpSpPr>
        <p:grpSpPr>
          <a:xfrm>
            <a:off x="6519037" y="1256503"/>
            <a:ext cx="936881" cy="938809"/>
            <a:chOff x="4898207" y="1070431"/>
            <a:chExt cx="703944" cy="703944"/>
          </a:xfrm>
          <a:solidFill>
            <a:srgbClr val="7B1B1B"/>
          </a:solidFill>
        </p:grpSpPr>
        <p:sp>
          <p:nvSpPr>
            <p:cNvPr id="7" name="泪滴形 6"/>
            <p:cNvSpPr/>
            <p:nvPr/>
          </p:nvSpPr>
          <p:spPr>
            <a:xfrm rot="13500000">
              <a:off x="4898207" y="1070431"/>
              <a:ext cx="703944" cy="703944"/>
            </a:xfrm>
            <a:prstGeom prst="teardrop">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8" name="矩形 7"/>
            <p:cNvSpPr/>
            <p:nvPr/>
          </p:nvSpPr>
          <p:spPr>
            <a:xfrm>
              <a:off x="4944128" y="1268515"/>
              <a:ext cx="612101" cy="288474"/>
            </a:xfrm>
            <a:prstGeom prst="rect">
              <a:avLst/>
            </a:prstGeom>
            <a:grp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9</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grpSp>
        <p:nvGrpSpPr>
          <p:cNvPr id="9" name="组合 8"/>
          <p:cNvGrpSpPr/>
          <p:nvPr/>
        </p:nvGrpSpPr>
        <p:grpSpPr>
          <a:xfrm>
            <a:off x="4708874" y="2382018"/>
            <a:ext cx="957313" cy="938809"/>
            <a:chOff x="3538107" y="1914373"/>
            <a:chExt cx="719296" cy="703944"/>
          </a:xfrm>
          <a:solidFill>
            <a:srgbClr val="FF6699"/>
          </a:solidFill>
        </p:grpSpPr>
        <p:sp>
          <p:nvSpPr>
            <p:cNvPr id="10" name="泪滴形 9"/>
            <p:cNvSpPr/>
            <p:nvPr/>
          </p:nvSpPr>
          <p:spPr>
            <a:xfrm rot="8100000" flipH="1">
              <a:off x="3545783" y="1914373"/>
              <a:ext cx="703944" cy="703944"/>
            </a:xfrm>
            <a:prstGeom prst="teardrop">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1" name="矩形 10"/>
            <p:cNvSpPr/>
            <p:nvPr/>
          </p:nvSpPr>
          <p:spPr>
            <a:xfrm>
              <a:off x="3538107" y="2112457"/>
              <a:ext cx="719296" cy="288474"/>
            </a:xfrm>
            <a:prstGeom prst="rect">
              <a:avLst/>
            </a:prstGeom>
            <a:no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10</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grpSp>
        <p:nvGrpSpPr>
          <p:cNvPr id="12" name="组合 11"/>
          <p:cNvGrpSpPr/>
          <p:nvPr/>
        </p:nvGrpSpPr>
        <p:grpSpPr>
          <a:xfrm>
            <a:off x="6499937" y="3493346"/>
            <a:ext cx="957313" cy="938809"/>
            <a:chOff x="4883859" y="2747676"/>
            <a:chExt cx="719296" cy="703944"/>
          </a:xfrm>
          <a:solidFill>
            <a:srgbClr val="7B1B1B"/>
          </a:solidFill>
        </p:grpSpPr>
        <p:sp>
          <p:nvSpPr>
            <p:cNvPr id="13" name="泪滴形 12"/>
            <p:cNvSpPr/>
            <p:nvPr/>
          </p:nvSpPr>
          <p:spPr>
            <a:xfrm rot="13500000">
              <a:off x="4898207" y="2747676"/>
              <a:ext cx="703944" cy="703944"/>
            </a:xfrm>
            <a:prstGeom prst="teardrop">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4" name="矩形 13"/>
            <p:cNvSpPr/>
            <p:nvPr/>
          </p:nvSpPr>
          <p:spPr>
            <a:xfrm>
              <a:off x="4883859" y="2945760"/>
              <a:ext cx="719296" cy="288474"/>
            </a:xfrm>
            <a:prstGeom prst="rect">
              <a:avLst/>
            </a:prstGeom>
            <a:grp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11</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grpSp>
        <p:nvGrpSpPr>
          <p:cNvPr id="15" name="组合 14"/>
          <p:cNvGrpSpPr/>
          <p:nvPr/>
        </p:nvGrpSpPr>
        <p:grpSpPr>
          <a:xfrm>
            <a:off x="4747174" y="4639059"/>
            <a:ext cx="957313" cy="938809"/>
            <a:chOff x="3538107" y="3591618"/>
            <a:chExt cx="719296" cy="703944"/>
          </a:xfrm>
          <a:solidFill>
            <a:srgbClr val="FF6699"/>
          </a:solidFill>
        </p:grpSpPr>
        <p:sp>
          <p:nvSpPr>
            <p:cNvPr id="16" name="泪滴形 15"/>
            <p:cNvSpPr/>
            <p:nvPr/>
          </p:nvSpPr>
          <p:spPr>
            <a:xfrm rot="8100000" flipH="1">
              <a:off x="3545783" y="3591618"/>
              <a:ext cx="703944" cy="703944"/>
            </a:xfrm>
            <a:prstGeom prst="teardrop">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7" name="矩形 16"/>
            <p:cNvSpPr/>
            <p:nvPr/>
          </p:nvSpPr>
          <p:spPr>
            <a:xfrm>
              <a:off x="3538107" y="3789702"/>
              <a:ext cx="719296" cy="288474"/>
            </a:xfrm>
            <a:prstGeom prst="rect">
              <a:avLst/>
            </a:prstGeom>
            <a:noFill/>
          </p:spPr>
          <p:txBody>
            <a:bodyPr wrap="none">
              <a:spAutoFit/>
            </a:bodyPr>
            <a:lstStyle/>
            <a:p>
              <a:pPr algn="ctr"/>
              <a:r>
                <a:rPr lang="en-US" altLang="zh-CN" sz="1900" dirty="0">
                  <a:solidFill>
                    <a:schemeClr val="bg1">
                      <a:lumMod val="95000"/>
                    </a:schemeClr>
                  </a:solidFill>
                  <a:latin typeface="微软雅黑" panose="020B0503020204020204" pitchFamily="34" charset="-122"/>
                  <a:ea typeface="微软雅黑" panose="020B0503020204020204" pitchFamily="34" charset="-122"/>
                </a:rPr>
                <a:t>12</a:t>
              </a:r>
              <a:r>
                <a:rPr lang="zh-CN" altLang="en-US" sz="1900" dirty="0">
                  <a:solidFill>
                    <a:schemeClr val="bg1">
                      <a:lumMod val="95000"/>
                    </a:schemeClr>
                  </a:solidFill>
                  <a:latin typeface="微软雅黑" panose="020B0503020204020204" pitchFamily="34" charset="-122"/>
                  <a:ea typeface="微软雅黑" panose="020B0503020204020204" pitchFamily="34" charset="-122"/>
                </a:rPr>
                <a:t>月份</a:t>
              </a:r>
            </a:p>
          </p:txBody>
        </p:sp>
      </p:grpSp>
      <p:sp>
        <p:nvSpPr>
          <p:cNvPr id="18" name="椭圆 17"/>
          <p:cNvSpPr/>
          <p:nvPr/>
        </p:nvSpPr>
        <p:spPr>
          <a:xfrm>
            <a:off x="5965106" y="1580250"/>
            <a:ext cx="239563" cy="240056"/>
          </a:xfrm>
          <a:prstGeom prst="ellipse">
            <a:avLst/>
          </a:prstGeom>
          <a:solidFill>
            <a:srgbClr val="7B1B1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19" name="椭圆 18"/>
          <p:cNvSpPr/>
          <p:nvPr/>
        </p:nvSpPr>
        <p:spPr>
          <a:xfrm>
            <a:off x="5965106" y="2707639"/>
            <a:ext cx="239563" cy="240056"/>
          </a:xfrm>
          <a:prstGeom prst="ellipse">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0" name="椭圆 19"/>
          <p:cNvSpPr/>
          <p:nvPr/>
        </p:nvSpPr>
        <p:spPr>
          <a:xfrm>
            <a:off x="5965106" y="3835028"/>
            <a:ext cx="239563" cy="240056"/>
          </a:xfrm>
          <a:prstGeom prst="ellipse">
            <a:avLst/>
          </a:prstGeom>
          <a:solidFill>
            <a:srgbClr val="7B1B1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1" name="椭圆 20"/>
          <p:cNvSpPr/>
          <p:nvPr/>
        </p:nvSpPr>
        <p:spPr>
          <a:xfrm>
            <a:off x="5965106" y="4962415"/>
            <a:ext cx="239563" cy="240056"/>
          </a:xfrm>
          <a:prstGeom prst="ellipse">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2" name="同侧圆角矩形 21"/>
          <p:cNvSpPr/>
          <p:nvPr/>
        </p:nvSpPr>
        <p:spPr>
          <a:xfrm rot="10800000">
            <a:off x="6036975" y="-1"/>
            <a:ext cx="95825" cy="1520668"/>
          </a:xfrm>
          <a:prstGeom prst="round2SameRect">
            <a:avLst>
              <a:gd name="adj1" fmla="val 50000"/>
              <a:gd name="adj2" fmla="val 0"/>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3" name="圆角矩形 22"/>
          <p:cNvSpPr/>
          <p:nvPr/>
        </p:nvSpPr>
        <p:spPr>
          <a:xfrm>
            <a:off x="6036975" y="1879883"/>
            <a:ext cx="95825" cy="76817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4" name="圆角矩形 23"/>
          <p:cNvSpPr/>
          <p:nvPr/>
        </p:nvSpPr>
        <p:spPr>
          <a:xfrm>
            <a:off x="6036975" y="3007272"/>
            <a:ext cx="95825" cy="768178"/>
          </a:xfrm>
          <a:prstGeom prst="roundRect">
            <a:avLst>
              <a:gd name="adj" fmla="val 50000"/>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sp>
        <p:nvSpPr>
          <p:cNvPr id="25" name="圆角矩形 24"/>
          <p:cNvSpPr/>
          <p:nvPr/>
        </p:nvSpPr>
        <p:spPr>
          <a:xfrm>
            <a:off x="6036975" y="4134661"/>
            <a:ext cx="95825" cy="76817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p>
        </p:txBody>
      </p:sp>
      <p:grpSp>
        <p:nvGrpSpPr>
          <p:cNvPr id="26" name="组合 25"/>
          <p:cNvGrpSpPr/>
          <p:nvPr/>
        </p:nvGrpSpPr>
        <p:grpSpPr>
          <a:xfrm>
            <a:off x="5945685" y="5283313"/>
            <a:ext cx="278406" cy="864428"/>
            <a:chOff x="4467407" y="4018715"/>
            <a:chExt cx="209186" cy="648171"/>
          </a:xfrm>
          <a:solidFill>
            <a:srgbClr val="7B1B1B"/>
          </a:solidFill>
        </p:grpSpPr>
        <p:sp>
          <p:nvSpPr>
            <p:cNvPr id="27" name="同侧圆角矩形 26"/>
            <p:cNvSpPr/>
            <p:nvPr/>
          </p:nvSpPr>
          <p:spPr>
            <a:xfrm>
              <a:off x="4536000" y="4018715"/>
              <a:ext cx="72000" cy="567573"/>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燕尾形 27"/>
            <p:cNvSpPr/>
            <p:nvPr/>
          </p:nvSpPr>
          <p:spPr>
            <a:xfrm rot="5400000">
              <a:off x="4467407" y="4457700"/>
              <a:ext cx="209186" cy="20918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233134175"/>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300"/>
                                        <p:tgtEl>
                                          <p:spTgt spid="22"/>
                                        </p:tgtEl>
                                      </p:cBhvr>
                                    </p:animEffect>
                                  </p:childTnLst>
                                </p:cTn>
                              </p:par>
                            </p:childTnLst>
                          </p:cTn>
                        </p:par>
                        <p:par>
                          <p:cTn id="8" fill="hold">
                            <p:stCondLst>
                              <p:cond delay="3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300" fill="hold"/>
                                        <p:tgtEl>
                                          <p:spTgt spid="18"/>
                                        </p:tgtEl>
                                        <p:attrNameLst>
                                          <p:attrName>ppt_w</p:attrName>
                                        </p:attrNameLst>
                                      </p:cBhvr>
                                      <p:tavLst>
                                        <p:tav tm="0">
                                          <p:val>
                                            <p:fltVal val="0"/>
                                          </p:val>
                                        </p:tav>
                                        <p:tav tm="100000">
                                          <p:val>
                                            <p:strVal val="#ppt_w"/>
                                          </p:val>
                                        </p:tav>
                                      </p:tavLst>
                                    </p:anim>
                                    <p:anim calcmode="lin" valueType="num">
                                      <p:cBhvr>
                                        <p:cTn id="12" dur="300" fill="hold"/>
                                        <p:tgtEl>
                                          <p:spTgt spid="18"/>
                                        </p:tgtEl>
                                        <p:attrNameLst>
                                          <p:attrName>ppt_h</p:attrName>
                                        </p:attrNameLst>
                                      </p:cBhvr>
                                      <p:tavLst>
                                        <p:tav tm="0">
                                          <p:val>
                                            <p:fltVal val="0"/>
                                          </p:val>
                                        </p:tav>
                                        <p:tav tm="100000">
                                          <p:val>
                                            <p:strVal val="#ppt_h"/>
                                          </p:val>
                                        </p:tav>
                                      </p:tavLst>
                                    </p:anim>
                                    <p:animEffect transition="in" filter="fade">
                                      <p:cBhvr>
                                        <p:cTn id="13" dur="300"/>
                                        <p:tgtEl>
                                          <p:spTgt spid="18"/>
                                        </p:tgtEl>
                                      </p:cBhvr>
                                    </p:animEffect>
                                  </p:childTnLst>
                                </p:cTn>
                              </p:par>
                            </p:childTnLst>
                          </p:cTn>
                        </p:par>
                        <p:par>
                          <p:cTn id="14" fill="hold">
                            <p:stCondLst>
                              <p:cond delay="600"/>
                            </p:stCondLst>
                            <p:childTnLst>
                              <p:par>
                                <p:cTn id="15" presetID="2" presetClass="entr" presetSubtype="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300" fill="hold"/>
                                        <p:tgtEl>
                                          <p:spTgt spid="6"/>
                                        </p:tgtEl>
                                        <p:attrNameLst>
                                          <p:attrName>ppt_x</p:attrName>
                                        </p:attrNameLst>
                                      </p:cBhvr>
                                      <p:tavLst>
                                        <p:tav tm="0">
                                          <p:val>
                                            <p:strVal val="1+#ppt_w/2"/>
                                          </p:val>
                                        </p:tav>
                                        <p:tav tm="100000">
                                          <p:val>
                                            <p:strVal val="#ppt_x"/>
                                          </p:val>
                                        </p:tav>
                                      </p:tavLst>
                                    </p:anim>
                                    <p:anim calcmode="lin" valueType="num">
                                      <p:cBhvr additive="base">
                                        <p:cTn id="18" dur="3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2"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300" fill="hold"/>
                                        <p:tgtEl>
                                          <p:spTgt spid="2"/>
                                        </p:tgtEl>
                                        <p:attrNameLst>
                                          <p:attrName>ppt_x</p:attrName>
                                        </p:attrNameLst>
                                      </p:cBhvr>
                                      <p:tavLst>
                                        <p:tav tm="0">
                                          <p:val>
                                            <p:strVal val="1+#ppt_w/2"/>
                                          </p:val>
                                        </p:tav>
                                        <p:tav tm="100000">
                                          <p:val>
                                            <p:strVal val="#ppt_x"/>
                                          </p:val>
                                        </p:tav>
                                      </p:tavLst>
                                    </p:anim>
                                    <p:anim calcmode="lin" valueType="num">
                                      <p:cBhvr additive="base">
                                        <p:cTn id="23" dur="3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1200"/>
                            </p:stCondLst>
                            <p:childTnLst>
                              <p:par>
                                <p:cTn id="25" presetID="22" presetClass="entr" presetSubtype="1"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300"/>
                                        <p:tgtEl>
                                          <p:spTgt spid="23"/>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300" fill="hold"/>
                                        <p:tgtEl>
                                          <p:spTgt spid="19"/>
                                        </p:tgtEl>
                                        <p:attrNameLst>
                                          <p:attrName>ppt_w</p:attrName>
                                        </p:attrNameLst>
                                      </p:cBhvr>
                                      <p:tavLst>
                                        <p:tav tm="0">
                                          <p:val>
                                            <p:fltVal val="0"/>
                                          </p:val>
                                        </p:tav>
                                        <p:tav tm="100000">
                                          <p:val>
                                            <p:strVal val="#ppt_w"/>
                                          </p:val>
                                        </p:tav>
                                      </p:tavLst>
                                    </p:anim>
                                    <p:anim calcmode="lin" valueType="num">
                                      <p:cBhvr>
                                        <p:cTn id="32" dur="300" fill="hold"/>
                                        <p:tgtEl>
                                          <p:spTgt spid="19"/>
                                        </p:tgtEl>
                                        <p:attrNameLst>
                                          <p:attrName>ppt_h</p:attrName>
                                        </p:attrNameLst>
                                      </p:cBhvr>
                                      <p:tavLst>
                                        <p:tav tm="0">
                                          <p:val>
                                            <p:fltVal val="0"/>
                                          </p:val>
                                        </p:tav>
                                        <p:tav tm="100000">
                                          <p:val>
                                            <p:strVal val="#ppt_h"/>
                                          </p:val>
                                        </p:tav>
                                      </p:tavLst>
                                    </p:anim>
                                    <p:animEffect transition="in" filter="fade">
                                      <p:cBhvr>
                                        <p:cTn id="33" dur="300"/>
                                        <p:tgtEl>
                                          <p:spTgt spid="19"/>
                                        </p:tgtEl>
                                      </p:cBhvr>
                                    </p:animEffect>
                                  </p:childTnLst>
                                </p:cTn>
                              </p:par>
                            </p:childTnLst>
                          </p:cTn>
                        </p:par>
                        <p:par>
                          <p:cTn id="34" fill="hold">
                            <p:stCondLst>
                              <p:cond delay="1800"/>
                            </p:stCondLst>
                            <p:childTnLst>
                              <p:par>
                                <p:cTn id="35" presetID="2" presetClass="entr" presetSubtype="8"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300" fill="hold"/>
                                        <p:tgtEl>
                                          <p:spTgt spid="9"/>
                                        </p:tgtEl>
                                        <p:attrNameLst>
                                          <p:attrName>ppt_x</p:attrName>
                                        </p:attrNameLst>
                                      </p:cBhvr>
                                      <p:tavLst>
                                        <p:tav tm="0">
                                          <p:val>
                                            <p:strVal val="0-#ppt_w/2"/>
                                          </p:val>
                                        </p:tav>
                                        <p:tav tm="100000">
                                          <p:val>
                                            <p:strVal val="#ppt_x"/>
                                          </p:val>
                                        </p:tav>
                                      </p:tavLst>
                                    </p:anim>
                                    <p:anim calcmode="lin" valueType="num">
                                      <p:cBhvr additive="base">
                                        <p:cTn id="38" dur="3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100"/>
                            </p:stCondLst>
                            <p:childTnLst>
                              <p:par>
                                <p:cTn id="40" presetID="2" presetClass="entr" presetSubtype="8"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300" fill="hold"/>
                                        <p:tgtEl>
                                          <p:spTgt spid="3"/>
                                        </p:tgtEl>
                                        <p:attrNameLst>
                                          <p:attrName>ppt_x</p:attrName>
                                        </p:attrNameLst>
                                      </p:cBhvr>
                                      <p:tavLst>
                                        <p:tav tm="0">
                                          <p:val>
                                            <p:strVal val="0-#ppt_w/2"/>
                                          </p:val>
                                        </p:tav>
                                        <p:tav tm="100000">
                                          <p:val>
                                            <p:strVal val="#ppt_x"/>
                                          </p:val>
                                        </p:tav>
                                      </p:tavLst>
                                    </p:anim>
                                    <p:anim calcmode="lin" valueType="num">
                                      <p:cBhvr additive="base">
                                        <p:cTn id="43" dur="300" fill="hold"/>
                                        <p:tgtEl>
                                          <p:spTgt spid="3"/>
                                        </p:tgtEl>
                                        <p:attrNameLst>
                                          <p:attrName>ppt_y</p:attrName>
                                        </p:attrNameLst>
                                      </p:cBhvr>
                                      <p:tavLst>
                                        <p:tav tm="0">
                                          <p:val>
                                            <p:strVal val="#ppt_y"/>
                                          </p:val>
                                        </p:tav>
                                        <p:tav tm="100000">
                                          <p:val>
                                            <p:strVal val="#ppt_y"/>
                                          </p:val>
                                        </p:tav>
                                      </p:tavLst>
                                    </p:anim>
                                  </p:childTnLst>
                                </p:cTn>
                              </p:par>
                            </p:childTnLst>
                          </p:cTn>
                        </p:par>
                        <p:par>
                          <p:cTn id="44" fill="hold">
                            <p:stCondLst>
                              <p:cond delay="2400"/>
                            </p:stCondLst>
                            <p:childTnLst>
                              <p:par>
                                <p:cTn id="45" presetID="22" presetClass="entr" presetSubtype="1"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300"/>
                                        <p:tgtEl>
                                          <p:spTgt spid="24"/>
                                        </p:tgtEl>
                                      </p:cBhvr>
                                    </p:animEffect>
                                  </p:childTnLst>
                                </p:cTn>
                              </p:par>
                            </p:childTnLst>
                          </p:cTn>
                        </p:par>
                        <p:par>
                          <p:cTn id="48" fill="hold">
                            <p:stCondLst>
                              <p:cond delay="2700"/>
                            </p:stCondLst>
                            <p:childTnLst>
                              <p:par>
                                <p:cTn id="49" presetID="53" presetClass="entr" presetSubtype="16"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300" fill="hold"/>
                                        <p:tgtEl>
                                          <p:spTgt spid="20"/>
                                        </p:tgtEl>
                                        <p:attrNameLst>
                                          <p:attrName>ppt_w</p:attrName>
                                        </p:attrNameLst>
                                      </p:cBhvr>
                                      <p:tavLst>
                                        <p:tav tm="0">
                                          <p:val>
                                            <p:fltVal val="0"/>
                                          </p:val>
                                        </p:tav>
                                        <p:tav tm="100000">
                                          <p:val>
                                            <p:strVal val="#ppt_w"/>
                                          </p:val>
                                        </p:tav>
                                      </p:tavLst>
                                    </p:anim>
                                    <p:anim calcmode="lin" valueType="num">
                                      <p:cBhvr>
                                        <p:cTn id="52" dur="300" fill="hold"/>
                                        <p:tgtEl>
                                          <p:spTgt spid="20"/>
                                        </p:tgtEl>
                                        <p:attrNameLst>
                                          <p:attrName>ppt_h</p:attrName>
                                        </p:attrNameLst>
                                      </p:cBhvr>
                                      <p:tavLst>
                                        <p:tav tm="0">
                                          <p:val>
                                            <p:fltVal val="0"/>
                                          </p:val>
                                        </p:tav>
                                        <p:tav tm="100000">
                                          <p:val>
                                            <p:strVal val="#ppt_h"/>
                                          </p:val>
                                        </p:tav>
                                      </p:tavLst>
                                    </p:anim>
                                    <p:animEffect transition="in" filter="fade">
                                      <p:cBhvr>
                                        <p:cTn id="53" dur="300"/>
                                        <p:tgtEl>
                                          <p:spTgt spid="20"/>
                                        </p:tgtEl>
                                      </p:cBhvr>
                                    </p:animEffect>
                                  </p:childTnLst>
                                </p:cTn>
                              </p:par>
                            </p:childTnLst>
                          </p:cTn>
                        </p:par>
                        <p:par>
                          <p:cTn id="54" fill="hold">
                            <p:stCondLst>
                              <p:cond delay="3000"/>
                            </p:stCondLst>
                            <p:childTnLst>
                              <p:par>
                                <p:cTn id="55" presetID="2" presetClass="entr" presetSubtype="2"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300" fill="hold"/>
                                        <p:tgtEl>
                                          <p:spTgt spid="12"/>
                                        </p:tgtEl>
                                        <p:attrNameLst>
                                          <p:attrName>ppt_x</p:attrName>
                                        </p:attrNameLst>
                                      </p:cBhvr>
                                      <p:tavLst>
                                        <p:tav tm="0">
                                          <p:val>
                                            <p:strVal val="1+#ppt_w/2"/>
                                          </p:val>
                                        </p:tav>
                                        <p:tav tm="100000">
                                          <p:val>
                                            <p:strVal val="#ppt_x"/>
                                          </p:val>
                                        </p:tav>
                                      </p:tavLst>
                                    </p:anim>
                                    <p:anim calcmode="lin" valueType="num">
                                      <p:cBhvr additive="base">
                                        <p:cTn id="58" dur="300" fill="hold"/>
                                        <p:tgtEl>
                                          <p:spTgt spid="12"/>
                                        </p:tgtEl>
                                        <p:attrNameLst>
                                          <p:attrName>ppt_y</p:attrName>
                                        </p:attrNameLst>
                                      </p:cBhvr>
                                      <p:tavLst>
                                        <p:tav tm="0">
                                          <p:val>
                                            <p:strVal val="#ppt_y"/>
                                          </p:val>
                                        </p:tav>
                                        <p:tav tm="100000">
                                          <p:val>
                                            <p:strVal val="#ppt_y"/>
                                          </p:val>
                                        </p:tav>
                                      </p:tavLst>
                                    </p:anim>
                                  </p:childTnLst>
                                </p:cTn>
                              </p:par>
                            </p:childTnLst>
                          </p:cTn>
                        </p:par>
                        <p:par>
                          <p:cTn id="59" fill="hold">
                            <p:stCondLst>
                              <p:cond delay="3300"/>
                            </p:stCondLst>
                            <p:childTnLst>
                              <p:par>
                                <p:cTn id="60" presetID="2" presetClass="entr" presetSubtype="2"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additive="base">
                                        <p:cTn id="62" dur="300" fill="hold"/>
                                        <p:tgtEl>
                                          <p:spTgt spid="4"/>
                                        </p:tgtEl>
                                        <p:attrNameLst>
                                          <p:attrName>ppt_x</p:attrName>
                                        </p:attrNameLst>
                                      </p:cBhvr>
                                      <p:tavLst>
                                        <p:tav tm="0">
                                          <p:val>
                                            <p:strVal val="1+#ppt_w/2"/>
                                          </p:val>
                                        </p:tav>
                                        <p:tav tm="100000">
                                          <p:val>
                                            <p:strVal val="#ppt_x"/>
                                          </p:val>
                                        </p:tav>
                                      </p:tavLst>
                                    </p:anim>
                                    <p:anim calcmode="lin" valueType="num">
                                      <p:cBhvr additive="base">
                                        <p:cTn id="63" dur="300" fill="hold"/>
                                        <p:tgtEl>
                                          <p:spTgt spid="4"/>
                                        </p:tgtEl>
                                        <p:attrNameLst>
                                          <p:attrName>ppt_y</p:attrName>
                                        </p:attrNameLst>
                                      </p:cBhvr>
                                      <p:tavLst>
                                        <p:tav tm="0">
                                          <p:val>
                                            <p:strVal val="#ppt_y"/>
                                          </p:val>
                                        </p:tav>
                                        <p:tav tm="100000">
                                          <p:val>
                                            <p:strVal val="#ppt_y"/>
                                          </p:val>
                                        </p:tav>
                                      </p:tavLst>
                                    </p:anim>
                                  </p:childTnLst>
                                </p:cTn>
                              </p:par>
                            </p:childTnLst>
                          </p:cTn>
                        </p:par>
                        <p:par>
                          <p:cTn id="64" fill="hold">
                            <p:stCondLst>
                              <p:cond delay="3600"/>
                            </p:stCondLst>
                            <p:childTnLst>
                              <p:par>
                                <p:cTn id="65" presetID="22" presetClass="entr" presetSubtype="1"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up)">
                                      <p:cBhvr>
                                        <p:cTn id="67" dur="300"/>
                                        <p:tgtEl>
                                          <p:spTgt spid="25"/>
                                        </p:tgtEl>
                                      </p:cBhvr>
                                    </p:animEffect>
                                  </p:childTnLst>
                                </p:cTn>
                              </p:par>
                            </p:childTnLst>
                          </p:cTn>
                        </p:par>
                        <p:par>
                          <p:cTn id="68" fill="hold">
                            <p:stCondLst>
                              <p:cond delay="3900"/>
                            </p:stCondLst>
                            <p:childTnLst>
                              <p:par>
                                <p:cTn id="69" presetID="53" presetClass="entr" presetSubtype="16"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p:cTn id="71" dur="300" fill="hold"/>
                                        <p:tgtEl>
                                          <p:spTgt spid="21"/>
                                        </p:tgtEl>
                                        <p:attrNameLst>
                                          <p:attrName>ppt_w</p:attrName>
                                        </p:attrNameLst>
                                      </p:cBhvr>
                                      <p:tavLst>
                                        <p:tav tm="0">
                                          <p:val>
                                            <p:fltVal val="0"/>
                                          </p:val>
                                        </p:tav>
                                        <p:tav tm="100000">
                                          <p:val>
                                            <p:strVal val="#ppt_w"/>
                                          </p:val>
                                        </p:tav>
                                      </p:tavLst>
                                    </p:anim>
                                    <p:anim calcmode="lin" valueType="num">
                                      <p:cBhvr>
                                        <p:cTn id="72" dur="300" fill="hold"/>
                                        <p:tgtEl>
                                          <p:spTgt spid="21"/>
                                        </p:tgtEl>
                                        <p:attrNameLst>
                                          <p:attrName>ppt_h</p:attrName>
                                        </p:attrNameLst>
                                      </p:cBhvr>
                                      <p:tavLst>
                                        <p:tav tm="0">
                                          <p:val>
                                            <p:fltVal val="0"/>
                                          </p:val>
                                        </p:tav>
                                        <p:tav tm="100000">
                                          <p:val>
                                            <p:strVal val="#ppt_h"/>
                                          </p:val>
                                        </p:tav>
                                      </p:tavLst>
                                    </p:anim>
                                    <p:animEffect transition="in" filter="fade">
                                      <p:cBhvr>
                                        <p:cTn id="73" dur="300"/>
                                        <p:tgtEl>
                                          <p:spTgt spid="21"/>
                                        </p:tgtEl>
                                      </p:cBhvr>
                                    </p:animEffect>
                                  </p:childTnLst>
                                </p:cTn>
                              </p:par>
                            </p:childTnLst>
                          </p:cTn>
                        </p:par>
                        <p:par>
                          <p:cTn id="74" fill="hold">
                            <p:stCondLst>
                              <p:cond delay="4200"/>
                            </p:stCondLst>
                            <p:childTnLst>
                              <p:par>
                                <p:cTn id="75" presetID="2" presetClass="entr" presetSubtype="8"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300" fill="hold"/>
                                        <p:tgtEl>
                                          <p:spTgt spid="15"/>
                                        </p:tgtEl>
                                        <p:attrNameLst>
                                          <p:attrName>ppt_x</p:attrName>
                                        </p:attrNameLst>
                                      </p:cBhvr>
                                      <p:tavLst>
                                        <p:tav tm="0">
                                          <p:val>
                                            <p:strVal val="0-#ppt_w/2"/>
                                          </p:val>
                                        </p:tav>
                                        <p:tav tm="100000">
                                          <p:val>
                                            <p:strVal val="#ppt_x"/>
                                          </p:val>
                                        </p:tav>
                                      </p:tavLst>
                                    </p:anim>
                                    <p:anim calcmode="lin" valueType="num">
                                      <p:cBhvr additive="base">
                                        <p:cTn id="78" dur="300" fill="hold"/>
                                        <p:tgtEl>
                                          <p:spTgt spid="15"/>
                                        </p:tgtEl>
                                        <p:attrNameLst>
                                          <p:attrName>ppt_y</p:attrName>
                                        </p:attrNameLst>
                                      </p:cBhvr>
                                      <p:tavLst>
                                        <p:tav tm="0">
                                          <p:val>
                                            <p:strVal val="#ppt_y"/>
                                          </p:val>
                                        </p:tav>
                                        <p:tav tm="100000">
                                          <p:val>
                                            <p:strVal val="#ppt_y"/>
                                          </p:val>
                                        </p:tav>
                                      </p:tavLst>
                                    </p:anim>
                                  </p:childTnLst>
                                </p:cTn>
                              </p:par>
                            </p:childTnLst>
                          </p:cTn>
                        </p:par>
                        <p:par>
                          <p:cTn id="79" fill="hold">
                            <p:stCondLst>
                              <p:cond delay="4500"/>
                            </p:stCondLst>
                            <p:childTnLst>
                              <p:par>
                                <p:cTn id="80" presetID="2" presetClass="entr" presetSubtype="8" fill="hold" grpId="0" nodeType="after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additive="base">
                                        <p:cTn id="82" dur="300" fill="hold"/>
                                        <p:tgtEl>
                                          <p:spTgt spid="5"/>
                                        </p:tgtEl>
                                        <p:attrNameLst>
                                          <p:attrName>ppt_x</p:attrName>
                                        </p:attrNameLst>
                                      </p:cBhvr>
                                      <p:tavLst>
                                        <p:tav tm="0">
                                          <p:val>
                                            <p:strVal val="0-#ppt_w/2"/>
                                          </p:val>
                                        </p:tav>
                                        <p:tav tm="100000">
                                          <p:val>
                                            <p:strVal val="#ppt_x"/>
                                          </p:val>
                                        </p:tav>
                                      </p:tavLst>
                                    </p:anim>
                                    <p:anim calcmode="lin" valueType="num">
                                      <p:cBhvr additive="base">
                                        <p:cTn id="83" dur="300" fill="hold"/>
                                        <p:tgtEl>
                                          <p:spTgt spid="5"/>
                                        </p:tgtEl>
                                        <p:attrNameLst>
                                          <p:attrName>ppt_y</p:attrName>
                                        </p:attrNameLst>
                                      </p:cBhvr>
                                      <p:tavLst>
                                        <p:tav tm="0">
                                          <p:val>
                                            <p:strVal val="#ppt_y"/>
                                          </p:val>
                                        </p:tav>
                                        <p:tav tm="100000">
                                          <p:val>
                                            <p:strVal val="#ppt_y"/>
                                          </p:val>
                                        </p:tav>
                                      </p:tavLst>
                                    </p:anim>
                                  </p:childTnLst>
                                </p:cTn>
                              </p:par>
                            </p:childTnLst>
                          </p:cTn>
                        </p:par>
                        <p:par>
                          <p:cTn id="84" fill="hold">
                            <p:stCondLst>
                              <p:cond delay="4800"/>
                            </p:stCondLst>
                            <p:childTnLst>
                              <p:par>
                                <p:cTn id="85" presetID="22" presetClass="entr" presetSubtype="1"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8" grpId="0" animBg="1"/>
      <p:bldP spid="19" grpId="0" animBg="1"/>
      <p:bldP spid="20" grpId="0" animBg="1"/>
      <p:bldP spid="21" grpId="0" animBg="1"/>
      <p:bldP spid="22" grpId="0" animBg="1"/>
      <p:bldP spid="23" grpId="0" animBg="1"/>
      <p:bldP spid="24"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黑色背景"/>
          <p:cNvPicPr>
            <a:picLocks noChangeAspect="1" noChangeArrowheads="1"/>
          </p:cNvPicPr>
          <p:nvPr/>
        </p:nvPicPr>
        <p:blipFill rotWithShape="1">
          <a:blip r:embed="rId3">
            <a:extLst>
              <a:ext uri="{28A0092B-C50C-407E-A947-70E740481C1C}">
                <a14:useLocalDpi xmlns:a14="http://schemas.microsoft.com/office/drawing/2010/main" val="0"/>
              </a:ext>
            </a:extLst>
          </a:blip>
          <a:srcRect l="704"/>
          <a:stretch/>
        </p:blipFill>
        <p:spPr bwMode="auto">
          <a:xfrm>
            <a:off x="-7151" y="0"/>
            <a:ext cx="12181916" cy="6859588"/>
          </a:xfrm>
          <a:prstGeom prst="rect">
            <a:avLst/>
          </a:prstGeom>
          <a:noFill/>
          <a:extLst>
            <a:ext uri="{909E8E84-426E-40DD-AFC4-6F175D3DCCD1}">
              <a14:hiddenFill xmlns:a14="http://schemas.microsoft.com/office/drawing/2010/main">
                <a:solidFill>
                  <a:srgbClr val="FFFFFF"/>
                </a:solidFill>
              </a14:hiddenFill>
            </a:ext>
          </a:extLst>
        </p:spPr>
      </p:pic>
      <p:sp>
        <p:nvSpPr>
          <p:cNvPr id="16" name="五边形 1"/>
          <p:cNvSpPr/>
          <p:nvPr/>
        </p:nvSpPr>
        <p:spPr>
          <a:xfrm rot="16200000">
            <a:off x="4243755" y="-1144434"/>
            <a:ext cx="3760576" cy="12188951"/>
          </a:xfrm>
          <a:custGeom>
            <a:avLst/>
            <a:gdLst>
              <a:gd name="connsiteX0" fmla="*/ 0 w 6587753"/>
              <a:gd name="connsiteY0" fmla="*/ 0 h 6859588"/>
              <a:gd name="connsiteX1" fmla="*/ 3293877 w 6587753"/>
              <a:gd name="connsiteY1" fmla="*/ 0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4578667 w 6587753"/>
              <a:gd name="connsiteY3" fmla="*/ 6848014 h 6859588"/>
              <a:gd name="connsiteX4" fmla="*/ 0 w 6587753"/>
              <a:gd name="connsiteY4" fmla="*/ 6859588 h 6859588"/>
              <a:gd name="connsiteX5" fmla="*/ 0 w 6587753"/>
              <a:gd name="connsiteY5" fmla="*/ 0 h 6859588"/>
              <a:gd name="connsiteX0" fmla="*/ 0 w 9066615"/>
              <a:gd name="connsiteY0" fmla="*/ 0 h 6859588"/>
              <a:gd name="connsiteX1" fmla="*/ 4717563 w 9066615"/>
              <a:gd name="connsiteY1" fmla="*/ 11575 h 6859588"/>
              <a:gd name="connsiteX2" fmla="*/ 9066615 w 9066615"/>
              <a:gd name="connsiteY2" fmla="*/ 3279800 h 6859588"/>
              <a:gd name="connsiteX3" fmla="*/ 4578667 w 9066615"/>
              <a:gd name="connsiteY3" fmla="*/ 6848014 h 6859588"/>
              <a:gd name="connsiteX4" fmla="*/ 0 w 9066615"/>
              <a:gd name="connsiteY4" fmla="*/ 6859588 h 6859588"/>
              <a:gd name="connsiteX5" fmla="*/ 0 w 9066615"/>
              <a:gd name="connsiteY5" fmla="*/ 0 h 6859588"/>
              <a:gd name="connsiteX0" fmla="*/ 0 w 9066615"/>
              <a:gd name="connsiteY0" fmla="*/ 21034 h 6880622"/>
              <a:gd name="connsiteX1" fmla="*/ 4717563 w 9066615"/>
              <a:gd name="connsiteY1" fmla="*/ 0 h 6880622"/>
              <a:gd name="connsiteX2" fmla="*/ 9066615 w 9066615"/>
              <a:gd name="connsiteY2" fmla="*/ 3300834 h 6880622"/>
              <a:gd name="connsiteX3" fmla="*/ 4578667 w 9066615"/>
              <a:gd name="connsiteY3" fmla="*/ 6869048 h 6880622"/>
              <a:gd name="connsiteX4" fmla="*/ 0 w 9066615"/>
              <a:gd name="connsiteY4" fmla="*/ 6880622 h 6880622"/>
              <a:gd name="connsiteX5" fmla="*/ 0 w 9066615"/>
              <a:gd name="connsiteY5" fmla="*/ 21034 h 6880622"/>
              <a:gd name="connsiteX0" fmla="*/ 0 w 9066615"/>
              <a:gd name="connsiteY0" fmla="*/ 7993 h 6867581"/>
              <a:gd name="connsiteX1" fmla="*/ 4764712 w 9066615"/>
              <a:gd name="connsiteY1" fmla="*/ 0 h 6867581"/>
              <a:gd name="connsiteX2" fmla="*/ 9066615 w 9066615"/>
              <a:gd name="connsiteY2" fmla="*/ 3287793 h 6867581"/>
              <a:gd name="connsiteX3" fmla="*/ 4578667 w 9066615"/>
              <a:gd name="connsiteY3" fmla="*/ 6856007 h 6867581"/>
              <a:gd name="connsiteX4" fmla="*/ 0 w 9066615"/>
              <a:gd name="connsiteY4" fmla="*/ 6867581 h 6867581"/>
              <a:gd name="connsiteX5" fmla="*/ 0 w 9066615"/>
              <a:gd name="connsiteY5" fmla="*/ 7993 h 6867581"/>
              <a:gd name="connsiteX0" fmla="*/ 0 w 7392815"/>
              <a:gd name="connsiteY0" fmla="*/ 7993 h 6867581"/>
              <a:gd name="connsiteX1" fmla="*/ 4764712 w 7392815"/>
              <a:gd name="connsiteY1" fmla="*/ 0 h 6867581"/>
              <a:gd name="connsiteX2" fmla="*/ 7392816 w 7392815"/>
              <a:gd name="connsiteY2" fmla="*/ 3411701 h 6867581"/>
              <a:gd name="connsiteX3" fmla="*/ 4578667 w 7392815"/>
              <a:gd name="connsiteY3" fmla="*/ 6856007 h 6867581"/>
              <a:gd name="connsiteX4" fmla="*/ 0 w 7392815"/>
              <a:gd name="connsiteY4" fmla="*/ 6867581 h 6867581"/>
              <a:gd name="connsiteX5" fmla="*/ 0 w 7392815"/>
              <a:gd name="connsiteY5" fmla="*/ 7993 h 68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2815" h="6867581">
                <a:moveTo>
                  <a:pt x="0" y="7993"/>
                </a:moveTo>
                <a:lnTo>
                  <a:pt x="4764712" y="0"/>
                </a:lnTo>
                <a:lnTo>
                  <a:pt x="7392816" y="3411701"/>
                </a:lnTo>
                <a:lnTo>
                  <a:pt x="4578667" y="6856007"/>
                </a:lnTo>
                <a:lnTo>
                  <a:pt x="0" y="6867581"/>
                </a:lnTo>
                <a:lnTo>
                  <a:pt x="0" y="7993"/>
                </a:lnTo>
                <a:close/>
              </a:path>
            </a:pathLst>
          </a:custGeom>
          <a:solidFill>
            <a:srgbClr val="3E0000">
              <a:alpha val="77000"/>
            </a:srgbClr>
          </a:solidFill>
          <a:effectLst>
            <a:glow rad="203200">
              <a:schemeClr val="tx1">
                <a:lumMod val="95000"/>
                <a:lumOff val="5000"/>
                <a:alpha val="33000"/>
              </a:schemeClr>
            </a:glow>
            <a:outerShdw blurRad="50800" dist="38100" dir="16200000" rotWithShape="0">
              <a:prstClr val="black">
                <a:alpha val="40000"/>
              </a:prstClr>
            </a:outerShdw>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7" name="Rectangle 3"/>
          <p:cNvSpPr>
            <a:spLocks/>
          </p:cNvSpPr>
          <p:nvPr/>
        </p:nvSpPr>
        <p:spPr bwMode="auto">
          <a:xfrm>
            <a:off x="1042085" y="3835893"/>
            <a:ext cx="10078448" cy="74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70000"/>
              </a:lnSpc>
              <a:spcBef>
                <a:spcPct val="0"/>
              </a:spcBef>
              <a:spcAft>
                <a:spcPct val="0"/>
              </a:spcAft>
            </a:pPr>
            <a:r>
              <a:rPr lang="zh-CN" altLang="en-US"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rPr>
              <a:t>成功项目展示</a:t>
            </a:r>
            <a:endParaRPr lang="en-US" altLang="zh-CN"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endParaRPr>
          </a:p>
        </p:txBody>
      </p:sp>
      <p:sp>
        <p:nvSpPr>
          <p:cNvPr id="8" name="Rectangle 2"/>
          <p:cNvSpPr>
            <a:spLocks/>
          </p:cNvSpPr>
          <p:nvPr/>
        </p:nvSpPr>
        <p:spPr bwMode="auto">
          <a:xfrm>
            <a:off x="1685376" y="4493415"/>
            <a:ext cx="9145016" cy="43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此处添加详细文本描述，建议与标题相关并符合整体语言风格，语言描述尽量简洁生动。尽量将每页幻灯片的字数控制在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200</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字以内，据统计每页幻灯片的最好控制在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5</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分钟之内。 此处添加详细文本描述，建议与标题相关并符合整体语言风格</a:t>
            </a:r>
            <a:endParaRPr lang="en-US" sz="13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p:txBody>
      </p:sp>
      <p:pic>
        <p:nvPicPr>
          <p:cNvPr id="13"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985" y="3866516"/>
            <a:ext cx="3039767" cy="3739742"/>
          </a:xfrm>
          <a:prstGeom prst="rect">
            <a:avLst/>
          </a:prstGeom>
        </p:spPr>
      </p:pic>
      <p:sp>
        <p:nvSpPr>
          <p:cNvPr id="18" name="椭圆 17"/>
          <p:cNvSpPr/>
          <p:nvPr/>
        </p:nvSpPr>
        <p:spPr>
          <a:xfrm>
            <a:off x="5360045" y="2225430"/>
            <a:ext cx="1355396" cy="1355395"/>
          </a:xfrm>
          <a:prstGeom prst="ellipse">
            <a:avLst/>
          </a:prstGeom>
          <a:solidFill>
            <a:schemeClr val="bg1">
              <a:lumMod val="95000"/>
            </a:schemeClr>
          </a:solidFill>
          <a:ln w="127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524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9" name="组合 8"/>
          <p:cNvGrpSpPr/>
          <p:nvPr/>
        </p:nvGrpSpPr>
        <p:grpSpPr>
          <a:xfrm>
            <a:off x="5645921" y="2493690"/>
            <a:ext cx="818947" cy="835591"/>
            <a:chOff x="6419333" y="2372286"/>
            <a:chExt cx="399138" cy="407250"/>
          </a:xfrm>
          <a:solidFill>
            <a:srgbClr val="7B1B1B"/>
          </a:solidFill>
          <a:effectLst>
            <a:outerShdw blurRad="63500" sx="102000" sy="102000" algn="ctr" rotWithShape="0">
              <a:prstClr val="black">
                <a:alpha val="40000"/>
              </a:prstClr>
            </a:outerShdw>
          </a:effectLst>
        </p:grpSpPr>
        <p:sp>
          <p:nvSpPr>
            <p:cNvPr id="10" name="Freeform 36"/>
            <p:cNvSpPr>
              <a:spLocks noEditPoints="1" noChangeArrowheads="1"/>
            </p:cNvSpPr>
            <p:nvPr/>
          </p:nvSpPr>
          <p:spPr bwMode="auto">
            <a:xfrm>
              <a:off x="6542750" y="2372286"/>
              <a:ext cx="275721" cy="275880"/>
            </a:xfrm>
            <a:custGeom>
              <a:avLst/>
              <a:gdLst>
                <a:gd name="T0" fmla="*/ 215617 w 79"/>
                <a:gd name="T1" fmla="*/ 46441 h 79"/>
                <a:gd name="T2" fmla="*/ 46441 w 79"/>
                <a:gd name="T3" fmla="*/ 46441 h 79"/>
                <a:gd name="T4" fmla="*/ 36489 w 79"/>
                <a:gd name="T5" fmla="*/ 208983 h 79"/>
                <a:gd name="T6" fmla="*/ 36489 w 79"/>
                <a:gd name="T7" fmla="*/ 208983 h 79"/>
                <a:gd name="T8" fmla="*/ 56392 w 79"/>
                <a:gd name="T9" fmla="*/ 225569 h 79"/>
                <a:gd name="T10" fmla="*/ 212300 w 79"/>
                <a:gd name="T11" fmla="*/ 215617 h 79"/>
                <a:gd name="T12" fmla="*/ 215617 w 79"/>
                <a:gd name="T13" fmla="*/ 46441 h 79"/>
                <a:gd name="T14" fmla="*/ 192397 w 79"/>
                <a:gd name="T15" fmla="*/ 195714 h 79"/>
                <a:gd name="T16" fmla="*/ 66344 w 79"/>
                <a:gd name="T17" fmla="*/ 195714 h 79"/>
                <a:gd name="T18" fmla="*/ 66344 w 79"/>
                <a:gd name="T19" fmla="*/ 69661 h 79"/>
                <a:gd name="T20" fmla="*/ 192397 w 79"/>
                <a:gd name="T21" fmla="*/ 69661 h 79"/>
                <a:gd name="T22" fmla="*/ 192397 w 79"/>
                <a:gd name="T23" fmla="*/ 195714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9"/>
                <a:gd name="T37" fmla="*/ 0 h 79"/>
                <a:gd name="T38" fmla="*/ 79 w 79"/>
                <a:gd name="T39" fmla="*/ 79 h 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lIns="121920" tIns="60960" rIns="121920" bIns="60960"/>
            <a:lstStyle/>
            <a:p>
              <a:endParaRPr lang="zh-CN" altLang="en-US"/>
            </a:p>
          </p:txBody>
        </p:sp>
        <p:sp>
          <p:nvSpPr>
            <p:cNvPr id="11" name="Freeform 37"/>
            <p:cNvSpPr>
              <a:spLocks noChangeArrowheads="1"/>
            </p:cNvSpPr>
            <p:nvPr/>
          </p:nvSpPr>
          <p:spPr bwMode="auto">
            <a:xfrm>
              <a:off x="6419333" y="2606126"/>
              <a:ext cx="168058" cy="173410"/>
            </a:xfrm>
            <a:custGeom>
              <a:avLst/>
              <a:gdLst>
                <a:gd name="T0" fmla="*/ 0 w 64"/>
                <a:gd name="T1" fmla="*/ 129781 h 66"/>
                <a:gd name="T2" fmla="*/ 29949 w 64"/>
                <a:gd name="T3" fmla="*/ 164722 h 66"/>
                <a:gd name="T4" fmla="*/ 159730 w 64"/>
                <a:gd name="T5" fmla="*/ 19966 h 66"/>
                <a:gd name="T6" fmla="*/ 137268 w 64"/>
                <a:gd name="T7" fmla="*/ 0 h 66"/>
                <a:gd name="T8" fmla="*/ 0 w 64"/>
                <a:gd name="T9" fmla="*/ 129781 h 66"/>
                <a:gd name="T10" fmla="*/ 0 60000 65536"/>
                <a:gd name="T11" fmla="*/ 0 60000 65536"/>
                <a:gd name="T12" fmla="*/ 0 60000 65536"/>
                <a:gd name="T13" fmla="*/ 0 60000 65536"/>
                <a:gd name="T14" fmla="*/ 0 60000 65536"/>
                <a:gd name="T15" fmla="*/ 0 w 64"/>
                <a:gd name="T16" fmla="*/ 0 h 66"/>
                <a:gd name="T17" fmla="*/ 64 w 64"/>
                <a:gd name="T18" fmla="*/ 66 h 66"/>
              </a:gdLst>
              <a:ahLst/>
              <a:cxnLst>
                <a:cxn ang="T10">
                  <a:pos x="T0" y="T1"/>
                </a:cxn>
                <a:cxn ang="T11">
                  <a:pos x="T2" y="T3"/>
                </a:cxn>
                <a:cxn ang="T12">
                  <a:pos x="T4" y="T5"/>
                </a:cxn>
                <a:cxn ang="T13">
                  <a:pos x="T6" y="T7"/>
                </a:cxn>
                <a:cxn ang="T14">
                  <a:pos x="T8" y="T9"/>
                </a:cxn>
              </a:cxnLst>
              <a:rect l="T15" t="T16" r="T17" b="T18"/>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lIns="121920" tIns="60960" rIns="121920" bIns="60960"/>
            <a:lstStyle/>
            <a:p>
              <a:endParaRPr lang="zh-CN" altLang="en-US"/>
            </a:p>
          </p:txBody>
        </p:sp>
      </p:grpSp>
    </p:spTree>
    <p:extLst>
      <p:ext uri="{BB962C8B-B14F-4D97-AF65-F5344CB8AC3E}">
        <p14:creationId xmlns:p14="http://schemas.microsoft.com/office/powerpoint/2010/main" val="2460115306"/>
      </p:ext>
    </p:extLst>
  </p:cSld>
  <p:clrMapOvr>
    <a:masterClrMapping/>
  </p:clrMapOvr>
  <mc:AlternateContent xmlns:mc="http://schemas.openxmlformats.org/markup-compatibility/2006" xmlns:p14="http://schemas.microsoft.com/office/powerpoint/2010/main">
    <mc:Choice Requires="p14">
      <p:transition spd="slow" p14:dur="2000" advTm="4000">
        <p14:vortex dir="r"/>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250"/>
                                        <p:tgtEl>
                                          <p:spTgt spid="18"/>
                                        </p:tgtEl>
                                      </p:cBhvr>
                                    </p:animEffect>
                                    <p:anim calcmode="lin" valueType="num">
                                      <p:cBhvr>
                                        <p:cTn id="29" dur="250" fill="hold"/>
                                        <p:tgtEl>
                                          <p:spTgt spid="18"/>
                                        </p:tgtEl>
                                        <p:attrNameLst>
                                          <p:attrName>ppt_x</p:attrName>
                                        </p:attrNameLst>
                                      </p:cBhvr>
                                      <p:tavLst>
                                        <p:tav tm="0">
                                          <p:val>
                                            <p:strVal val="#ppt_x"/>
                                          </p:val>
                                        </p:tav>
                                        <p:tav tm="100000">
                                          <p:val>
                                            <p:strVal val="#ppt_x"/>
                                          </p:val>
                                        </p:tav>
                                      </p:tavLst>
                                    </p:anim>
                                    <p:anim calcmode="lin" valueType="num">
                                      <p:cBhvr>
                                        <p:cTn id="30" dur="250" fill="hold"/>
                                        <p:tgtEl>
                                          <p:spTgt spid="18"/>
                                        </p:tgtEl>
                                        <p:attrNameLst>
                                          <p:attrName>ppt_y</p:attrName>
                                        </p:attrNameLst>
                                      </p:cBhvr>
                                      <p:tavLst>
                                        <p:tav tm="0">
                                          <p:val>
                                            <p:strVal val="#ppt_y+.1"/>
                                          </p:val>
                                        </p:tav>
                                        <p:tav tm="100000">
                                          <p:val>
                                            <p:strVal val="#ppt_y"/>
                                          </p:val>
                                        </p:tav>
                                      </p:tavLst>
                                    </p:anim>
                                  </p:childTnLst>
                                </p:cTn>
                              </p:par>
                            </p:childTnLst>
                          </p:cTn>
                        </p:par>
                        <p:par>
                          <p:cTn id="31" fill="hold">
                            <p:stCondLst>
                              <p:cond delay="1750"/>
                            </p:stCondLst>
                            <p:childTnLst>
                              <p:par>
                                <p:cTn id="32" presetID="10" presetClass="exit" presetSubtype="0" fill="hold" nodeType="after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2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8" grpId="0"/>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0308" y="2349675"/>
            <a:ext cx="2068250" cy="194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5738" y="4441314"/>
            <a:ext cx="2068250" cy="194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0176" y="2349674"/>
            <a:ext cx="2066075" cy="1948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矩形 43"/>
          <p:cNvSpPr/>
          <p:nvPr/>
        </p:nvSpPr>
        <p:spPr>
          <a:xfrm flipH="1">
            <a:off x="1548383" y="2349684"/>
            <a:ext cx="2630262" cy="5551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59" tIns="51430" rIns="102859" bIns="51430" rtlCol="0" anchor="ctr"/>
          <a:lstStyle/>
          <a:p>
            <a:pPr algn="ctr"/>
            <a:endParaRPr lang="zh-CN" altLang="en-US">
              <a:solidFill>
                <a:schemeClr val="bg1">
                  <a:lumMod val="95000"/>
                </a:schemeClr>
              </a:solidFill>
            </a:endParaRPr>
          </a:p>
        </p:txBody>
      </p:sp>
      <p:sp>
        <p:nvSpPr>
          <p:cNvPr id="45" name="矩形 44"/>
          <p:cNvSpPr/>
          <p:nvPr/>
        </p:nvSpPr>
        <p:spPr>
          <a:xfrm flipH="1">
            <a:off x="1548383" y="2904871"/>
            <a:ext cx="2630262" cy="35039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59" tIns="51430" rIns="102859" bIns="51430" rtlCol="0" anchor="ctr"/>
          <a:lstStyle/>
          <a:p>
            <a:pPr algn="ctr"/>
            <a:endParaRPr lang="zh-CN" altLang="en-US">
              <a:solidFill>
                <a:schemeClr val="bg1">
                  <a:lumMod val="95000"/>
                </a:schemeClr>
              </a:solidFill>
            </a:endParaRPr>
          </a:p>
        </p:txBody>
      </p:sp>
      <p:sp>
        <p:nvSpPr>
          <p:cNvPr id="46" name="矩形 45"/>
          <p:cNvSpPr/>
          <p:nvPr/>
        </p:nvSpPr>
        <p:spPr>
          <a:xfrm flipH="1">
            <a:off x="1548383" y="2349680"/>
            <a:ext cx="2630262" cy="4059170"/>
          </a:xfrm>
          <a:prstGeom prst="rect">
            <a:avLst/>
          </a:prstGeom>
          <a:solidFill>
            <a:srgbClr val="7B1B1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2859" tIns="51430" rIns="102859" bIns="51430" anchor="ctr"/>
          <a:lstStyle/>
          <a:p>
            <a:pPr algn="ctr"/>
            <a:endParaRPr lang="zh-CN" altLang="en-US" sz="1900">
              <a:solidFill>
                <a:schemeClr val="bg1">
                  <a:lumMod val="95000"/>
                </a:schemeClr>
              </a:solidFill>
              <a:latin typeface="微软雅黑" pitchFamily="34" charset="-122"/>
              <a:ea typeface="微软雅黑" pitchFamily="34" charset="-122"/>
            </a:endParaRPr>
          </a:p>
        </p:txBody>
      </p:sp>
      <p:grpSp>
        <p:nvGrpSpPr>
          <p:cNvPr id="47" name="组合 46"/>
          <p:cNvGrpSpPr/>
          <p:nvPr/>
        </p:nvGrpSpPr>
        <p:grpSpPr>
          <a:xfrm>
            <a:off x="1548383" y="3405086"/>
            <a:ext cx="2630262" cy="1980739"/>
            <a:chOff x="0" y="1635646"/>
            <a:chExt cx="2339752" cy="1756874"/>
          </a:xfrm>
        </p:grpSpPr>
        <p:sp>
          <p:nvSpPr>
            <p:cNvPr id="48" name="TextBox 47"/>
            <p:cNvSpPr txBox="1"/>
            <p:nvPr/>
          </p:nvSpPr>
          <p:spPr>
            <a:xfrm>
              <a:off x="0" y="2609763"/>
              <a:ext cx="2339752" cy="782757"/>
            </a:xfrm>
            <a:prstGeom prst="rect">
              <a:avLst/>
            </a:prstGeom>
            <a:noFill/>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lang="zh-CN" altLang="en-US" sz="2700" b="1" dirty="0">
                  <a:solidFill>
                    <a:schemeClr val="bg1">
                      <a:lumMod val="95000"/>
                    </a:schemeClr>
                  </a:solidFill>
                  <a:latin typeface="微软雅黑" pitchFamily="34" charset="-122"/>
                  <a:ea typeface="微软雅黑" pitchFamily="34" charset="-122"/>
                  <a:cs typeface="宋体" pitchFamily="2" charset="-122"/>
                </a:rPr>
                <a:t>成功项目</a:t>
              </a:r>
              <a:endParaRPr lang="en-US" altLang="zh-CN" sz="2700" b="1" dirty="0">
                <a:solidFill>
                  <a:schemeClr val="bg1">
                    <a:lumMod val="95000"/>
                  </a:schemeClr>
                </a:solidFill>
                <a:latin typeface="微软雅黑" pitchFamily="34" charset="-122"/>
                <a:ea typeface="微软雅黑" pitchFamily="34" charset="-122"/>
                <a:cs typeface="宋体" pitchFamily="2" charset="-122"/>
              </a:endParaRPr>
            </a:p>
            <a:p>
              <a:pPr lvl="0" algn="ctr" fontAlgn="base">
                <a:spcBef>
                  <a:spcPct val="0"/>
                </a:spcBef>
                <a:spcAft>
                  <a:spcPct val="0"/>
                </a:spcAft>
              </a:pPr>
              <a:r>
                <a:rPr lang="zh-CN" altLang="en-US" sz="2300" b="1" dirty="0">
                  <a:solidFill>
                    <a:schemeClr val="bg1">
                      <a:lumMod val="95000"/>
                    </a:schemeClr>
                  </a:solidFill>
                  <a:latin typeface="微软雅黑" pitchFamily="34" charset="-122"/>
                  <a:ea typeface="微软雅黑" pitchFamily="34" charset="-122"/>
                  <a:cs typeface="宋体" pitchFamily="2" charset="-122"/>
                </a:rPr>
                <a:t>展示</a:t>
              </a:r>
            </a:p>
          </p:txBody>
        </p:sp>
        <p:pic>
          <p:nvPicPr>
            <p:cNvPr id="49" name="Picture 2" descr="F:\Y原创素材\4_ks02\PPT\PPT-5\PPT-056-2015工作总结\img\工作总结\image 140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966" y="1635646"/>
              <a:ext cx="919820" cy="864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组合 49"/>
          <p:cNvGrpSpPr/>
          <p:nvPr/>
        </p:nvGrpSpPr>
        <p:grpSpPr>
          <a:xfrm>
            <a:off x="4338002" y="4440499"/>
            <a:ext cx="2159866" cy="1948406"/>
            <a:chOff x="2481508" y="2554055"/>
            <a:chExt cx="1921311" cy="1728197"/>
          </a:xfrm>
          <a:solidFill>
            <a:srgbClr val="7B1B1B"/>
          </a:solidFill>
        </p:grpSpPr>
        <p:sp>
          <p:nvSpPr>
            <p:cNvPr id="51" name="矩形 50"/>
            <p:cNvSpPr/>
            <p:nvPr/>
          </p:nvSpPr>
          <p:spPr>
            <a:xfrm flipV="1">
              <a:off x="2481508" y="2554055"/>
              <a:ext cx="1839814" cy="1728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95000"/>
                  </a:schemeClr>
                </a:solidFill>
              </a:endParaRPr>
            </a:p>
          </p:txBody>
        </p:sp>
        <p:sp>
          <p:nvSpPr>
            <p:cNvPr id="52" name="TextBox 51"/>
            <p:cNvSpPr txBox="1"/>
            <p:nvPr/>
          </p:nvSpPr>
          <p:spPr>
            <a:xfrm>
              <a:off x="2517750" y="3244756"/>
              <a:ext cx="1885069" cy="910182"/>
            </a:xfrm>
            <a:prstGeom prst="rect">
              <a:avLst/>
            </a:prstGeom>
            <a:noFill/>
          </p:spPr>
          <p:txBody>
            <a:bodyPr wrap="square" rtlCol="0">
              <a:spAutoFit/>
            </a:bodyPr>
            <a:lstStyle/>
            <a:p>
              <a:pPr algn="ctr"/>
              <a:r>
                <a:rPr lang="zh-CN" altLang="en-US" sz="1500" dirty="0">
                  <a:solidFill>
                    <a:schemeClr val="bg1">
                      <a:lumMod val="95000"/>
                    </a:schemeClr>
                  </a:solidFill>
                  <a:latin typeface="微软雅黑" pitchFamily="34" charset="-122"/>
                  <a:ea typeface="微软雅黑" pitchFamily="34" charset="-122"/>
                </a:rPr>
                <a:t>单击此处添加文字阐述，添加简短问题说明文字，具体说明文字在此处添加此处。</a:t>
              </a:r>
            </a:p>
          </p:txBody>
        </p:sp>
        <p:sp>
          <p:nvSpPr>
            <p:cNvPr id="53" name="TextBox 52"/>
            <p:cNvSpPr txBox="1"/>
            <p:nvPr/>
          </p:nvSpPr>
          <p:spPr>
            <a:xfrm>
              <a:off x="2794659" y="2859781"/>
              <a:ext cx="1368152" cy="409488"/>
            </a:xfrm>
            <a:prstGeom prst="rect">
              <a:avLst/>
            </a:prstGeom>
            <a:grpFill/>
          </p:spPr>
          <p:txBody>
            <a:bodyPr wrap="square" rtlCol="0">
              <a:spAutoFit/>
            </a:bodyPr>
            <a:lstStyle/>
            <a:p>
              <a:pPr algn="ctr"/>
              <a:r>
                <a:rPr lang="zh-CN" altLang="en-US" b="1" dirty="0">
                  <a:solidFill>
                    <a:schemeClr val="bg1">
                      <a:lumMod val="95000"/>
                    </a:schemeClr>
                  </a:solidFill>
                  <a:latin typeface="微软雅黑" pitchFamily="34" charset="-122"/>
                  <a:ea typeface="微软雅黑" pitchFamily="34" charset="-122"/>
                </a:rPr>
                <a:t>项目一</a:t>
              </a:r>
              <a:endParaRPr lang="en-US" altLang="zh-CN" b="1" dirty="0">
                <a:solidFill>
                  <a:schemeClr val="bg1">
                    <a:lumMod val="95000"/>
                  </a:schemeClr>
                </a:solidFill>
                <a:latin typeface="微软雅黑" pitchFamily="34" charset="-122"/>
                <a:ea typeface="微软雅黑" pitchFamily="34" charset="-122"/>
              </a:endParaRPr>
            </a:p>
          </p:txBody>
        </p:sp>
      </p:grpSp>
      <p:grpSp>
        <p:nvGrpSpPr>
          <p:cNvPr id="54" name="组合 53"/>
          <p:cNvGrpSpPr/>
          <p:nvPr/>
        </p:nvGrpSpPr>
        <p:grpSpPr>
          <a:xfrm>
            <a:off x="6555738" y="2349674"/>
            <a:ext cx="2068250" cy="1948406"/>
            <a:chOff x="4454299" y="699537"/>
            <a:chExt cx="1839814" cy="1728197"/>
          </a:xfrm>
          <a:solidFill>
            <a:srgbClr val="FF6699"/>
          </a:solidFill>
        </p:grpSpPr>
        <p:sp>
          <p:nvSpPr>
            <p:cNvPr id="55" name="矩形 54"/>
            <p:cNvSpPr/>
            <p:nvPr/>
          </p:nvSpPr>
          <p:spPr>
            <a:xfrm flipV="1">
              <a:off x="4454299" y="699537"/>
              <a:ext cx="1839814" cy="17281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95000"/>
                  </a:schemeClr>
                </a:solidFill>
              </a:endParaRPr>
            </a:p>
          </p:txBody>
        </p:sp>
        <p:sp>
          <p:nvSpPr>
            <p:cNvPr id="56" name="TextBox 55"/>
            <p:cNvSpPr txBox="1"/>
            <p:nvPr/>
          </p:nvSpPr>
          <p:spPr>
            <a:xfrm>
              <a:off x="4454301" y="1392293"/>
              <a:ext cx="1839812" cy="910183"/>
            </a:xfrm>
            <a:prstGeom prst="rect">
              <a:avLst/>
            </a:prstGeom>
            <a:noFill/>
          </p:spPr>
          <p:txBody>
            <a:bodyPr wrap="square" rtlCol="0">
              <a:spAutoFit/>
            </a:bodyPr>
            <a:lstStyle/>
            <a:p>
              <a:pPr algn="ctr"/>
              <a:r>
                <a:rPr lang="zh-CN" altLang="en-US" sz="1500" dirty="0">
                  <a:solidFill>
                    <a:schemeClr val="bg1">
                      <a:lumMod val="95000"/>
                    </a:schemeClr>
                  </a:solidFill>
                  <a:latin typeface="微软雅黑" pitchFamily="34" charset="-122"/>
                  <a:ea typeface="微软雅黑" pitchFamily="34" charset="-122"/>
                </a:rPr>
                <a:t>单击此处添加文字阐述，添加简短问题说明文字，具体说明文字在此处添加此处。</a:t>
              </a:r>
            </a:p>
          </p:txBody>
        </p:sp>
        <p:sp>
          <p:nvSpPr>
            <p:cNvPr id="57" name="TextBox 56"/>
            <p:cNvSpPr txBox="1"/>
            <p:nvPr/>
          </p:nvSpPr>
          <p:spPr>
            <a:xfrm>
              <a:off x="4762138" y="1007319"/>
              <a:ext cx="1368152" cy="409488"/>
            </a:xfrm>
            <a:prstGeom prst="rect">
              <a:avLst/>
            </a:prstGeom>
            <a:noFill/>
          </p:spPr>
          <p:txBody>
            <a:bodyPr wrap="square" rtlCol="0">
              <a:spAutoFit/>
            </a:bodyPr>
            <a:lstStyle/>
            <a:p>
              <a:pPr algn="ctr"/>
              <a:r>
                <a:rPr lang="zh-CN" altLang="en-US" b="1" dirty="0">
                  <a:solidFill>
                    <a:schemeClr val="bg1">
                      <a:lumMod val="95000"/>
                    </a:schemeClr>
                  </a:solidFill>
                  <a:latin typeface="微软雅黑" pitchFamily="34" charset="-122"/>
                  <a:ea typeface="微软雅黑" pitchFamily="34" charset="-122"/>
                </a:rPr>
                <a:t>项目二</a:t>
              </a:r>
              <a:endParaRPr lang="en-US" altLang="zh-CN" b="1" dirty="0">
                <a:solidFill>
                  <a:schemeClr val="bg1">
                    <a:lumMod val="95000"/>
                  </a:schemeClr>
                </a:solidFill>
                <a:latin typeface="微软雅黑" pitchFamily="34" charset="-122"/>
                <a:ea typeface="微软雅黑" pitchFamily="34" charset="-122"/>
              </a:endParaRPr>
            </a:p>
          </p:txBody>
        </p:sp>
      </p:grpSp>
      <p:grpSp>
        <p:nvGrpSpPr>
          <p:cNvPr id="58" name="组合 57"/>
          <p:cNvGrpSpPr/>
          <p:nvPr/>
        </p:nvGrpSpPr>
        <p:grpSpPr>
          <a:xfrm>
            <a:off x="8780311" y="4440505"/>
            <a:ext cx="2173129" cy="1948406"/>
            <a:chOff x="6433169" y="2554060"/>
            <a:chExt cx="1933109" cy="1728197"/>
          </a:xfrm>
          <a:solidFill>
            <a:srgbClr val="7B1B1B"/>
          </a:solidFill>
        </p:grpSpPr>
        <p:sp>
          <p:nvSpPr>
            <p:cNvPr id="59" name="矩形 58"/>
            <p:cNvSpPr/>
            <p:nvPr/>
          </p:nvSpPr>
          <p:spPr>
            <a:xfrm flipV="1">
              <a:off x="6433169" y="2554060"/>
              <a:ext cx="1839814" cy="1728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95000"/>
                  </a:schemeClr>
                </a:solidFill>
              </a:endParaRPr>
            </a:p>
          </p:txBody>
        </p:sp>
        <p:sp>
          <p:nvSpPr>
            <p:cNvPr id="60" name="TextBox 59"/>
            <p:cNvSpPr txBox="1"/>
            <p:nvPr/>
          </p:nvSpPr>
          <p:spPr>
            <a:xfrm>
              <a:off x="6433169" y="3244756"/>
              <a:ext cx="1933109" cy="910182"/>
            </a:xfrm>
            <a:prstGeom prst="rect">
              <a:avLst/>
            </a:prstGeom>
            <a:noFill/>
          </p:spPr>
          <p:txBody>
            <a:bodyPr wrap="square" rtlCol="0">
              <a:spAutoFit/>
            </a:bodyPr>
            <a:lstStyle/>
            <a:p>
              <a:pPr algn="ctr"/>
              <a:r>
                <a:rPr lang="zh-CN" altLang="en-US" sz="1500" dirty="0">
                  <a:solidFill>
                    <a:schemeClr val="bg1">
                      <a:lumMod val="95000"/>
                    </a:schemeClr>
                  </a:solidFill>
                  <a:latin typeface="微软雅黑" pitchFamily="34" charset="-122"/>
                  <a:ea typeface="微软雅黑" pitchFamily="34" charset="-122"/>
                </a:rPr>
                <a:t>单击此处添加文字阐述，添加简短问题说明文字，具体说明文字在此处添加此处。</a:t>
              </a:r>
            </a:p>
          </p:txBody>
        </p:sp>
        <p:sp>
          <p:nvSpPr>
            <p:cNvPr id="61" name="TextBox 60"/>
            <p:cNvSpPr txBox="1"/>
            <p:nvPr/>
          </p:nvSpPr>
          <p:spPr>
            <a:xfrm>
              <a:off x="6556781" y="2859782"/>
              <a:ext cx="1625271" cy="409488"/>
            </a:xfrm>
            <a:prstGeom prst="rect">
              <a:avLst/>
            </a:prstGeom>
            <a:grpFill/>
          </p:spPr>
          <p:txBody>
            <a:bodyPr wrap="square" rtlCol="0">
              <a:spAutoFit/>
            </a:bodyPr>
            <a:lstStyle/>
            <a:p>
              <a:pPr algn="ctr"/>
              <a:r>
                <a:rPr lang="zh-CN" altLang="en-US" b="1" dirty="0">
                  <a:solidFill>
                    <a:schemeClr val="bg1">
                      <a:lumMod val="95000"/>
                    </a:schemeClr>
                  </a:solidFill>
                  <a:latin typeface="微软雅黑" pitchFamily="34" charset="-122"/>
                  <a:ea typeface="微软雅黑" pitchFamily="34" charset="-122"/>
                </a:rPr>
                <a:t>项目三</a:t>
              </a:r>
              <a:endParaRPr lang="en-US" altLang="zh-CN" b="1" dirty="0">
                <a:solidFill>
                  <a:schemeClr val="bg1">
                    <a:lumMod val="95000"/>
                  </a:schemeClr>
                </a:solidFill>
                <a:latin typeface="微软雅黑" pitchFamily="34" charset="-122"/>
                <a:ea typeface="微软雅黑" pitchFamily="34" charset="-122"/>
              </a:endParaRPr>
            </a:p>
          </p:txBody>
        </p:sp>
      </p:grpSp>
      <p:sp>
        <p:nvSpPr>
          <p:cNvPr id="23" name="TextBox 22"/>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成功项目展示</a:t>
            </a:r>
          </a:p>
        </p:txBody>
      </p:sp>
      <p:sp>
        <p:nvSpPr>
          <p:cNvPr id="24" name="矩形 47"/>
          <p:cNvSpPr>
            <a:spLocks noChangeArrowheads="1"/>
          </p:cNvSpPr>
          <p:nvPr/>
        </p:nvSpPr>
        <p:spPr bwMode="auto">
          <a:xfrm>
            <a:off x="714840" y="1167851"/>
            <a:ext cx="11021099" cy="978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311" tIns="45655" rIns="91311" bIns="4565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just" fontAlgn="base">
              <a:spcBef>
                <a:spcPct val="0"/>
              </a:spcBef>
              <a:spcAft>
                <a:spcPct val="0"/>
              </a:spcAft>
              <a:buNone/>
            </a:pPr>
            <a:r>
              <a:rPr lang="zh-CN" altLang="en-US" sz="2100" dirty="0">
                <a:solidFill>
                  <a:prstClr val="black"/>
                </a:solidFill>
                <a:latin typeface="微软雅黑" pitchFamily="34" charset="-122"/>
                <a:ea typeface="微软雅黑" pitchFamily="34" charset="-122"/>
                <a:cs typeface="方正兰亭纤黑简体"/>
              </a:rPr>
              <a:t>    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p>
        </p:txBody>
      </p:sp>
    </p:spTree>
    <p:extLst>
      <p:ext uri="{BB962C8B-B14F-4D97-AF65-F5344CB8AC3E}">
        <p14:creationId xmlns:p14="http://schemas.microsoft.com/office/powerpoint/2010/main" val="2050617823"/>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by="(-#ppt_w*2)" calcmode="lin" valueType="num">
                                      <p:cBhvr rctx="PPT">
                                        <p:cTn id="7" dur="250" autoRev="1" fill="hold">
                                          <p:stCondLst>
                                            <p:cond delay="0"/>
                                          </p:stCondLst>
                                        </p:cTn>
                                        <p:tgtEl>
                                          <p:spTgt spid="23"/>
                                        </p:tgtEl>
                                        <p:attrNameLst>
                                          <p:attrName>ppt_w</p:attrName>
                                        </p:attrNameLst>
                                      </p:cBhvr>
                                    </p:anim>
                                    <p:anim by="(#ppt_w*0.50)" calcmode="lin" valueType="num">
                                      <p:cBhvr>
                                        <p:cTn id="8" dur="250" decel="50000" autoRev="1" fill="hold">
                                          <p:stCondLst>
                                            <p:cond delay="0"/>
                                          </p:stCondLst>
                                        </p:cTn>
                                        <p:tgtEl>
                                          <p:spTgt spid="23"/>
                                        </p:tgtEl>
                                        <p:attrNameLst>
                                          <p:attrName>ppt_x</p:attrName>
                                        </p:attrNameLst>
                                      </p:cBhvr>
                                    </p:anim>
                                    <p:anim from="(-#ppt_h/2)" to="(#ppt_y)" calcmode="lin" valueType="num">
                                      <p:cBhvr>
                                        <p:cTn id="9" dur="500" fill="hold">
                                          <p:stCondLst>
                                            <p:cond delay="0"/>
                                          </p:stCondLst>
                                        </p:cTn>
                                        <p:tgtEl>
                                          <p:spTgt spid="23"/>
                                        </p:tgtEl>
                                        <p:attrNameLst>
                                          <p:attrName>ppt_y</p:attrName>
                                        </p:attrNameLst>
                                      </p:cBhvr>
                                    </p:anim>
                                    <p:animRot by="21600000">
                                      <p:cBhvr>
                                        <p:cTn id="10" dur="500" fill="hold">
                                          <p:stCondLst>
                                            <p:cond delay="0"/>
                                          </p:stCondLst>
                                        </p:cTn>
                                        <p:tgtEl>
                                          <p:spTgt spid="23"/>
                                        </p:tgtEl>
                                        <p:attrNameLst>
                                          <p:attrName>r</p:attrName>
                                        </p:attrNameLst>
                                      </p:cBhvr>
                                    </p:animRot>
                                  </p:childTnLst>
                                </p:cTn>
                              </p:par>
                            </p:childTnLst>
                          </p:cTn>
                        </p:par>
                        <p:par>
                          <p:cTn id="11" fill="hold">
                            <p:stCondLst>
                              <p:cond delay="750"/>
                            </p:stCondLst>
                            <p:childTnLst>
                              <p:par>
                                <p:cTn id="12" presetID="16" presetClass="entr" presetSubtype="21"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inVertical)">
                                      <p:cBhvr>
                                        <p:cTn id="14" dur="500"/>
                                        <p:tgtEl>
                                          <p:spTgt spid="24"/>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par>
                                <p:cTn id="19" presetID="22" presetClass="entr" presetSubtype="1" fill="hold" grpId="0" nodeType="withEffect">
                                  <p:stCondLst>
                                    <p:cond delay="500"/>
                                  </p:stCondLst>
                                  <p:childTnLst>
                                    <p:set>
                                      <p:cBhvr>
                                        <p:cTn id="20" dur="1" fill="hold">
                                          <p:stCondLst>
                                            <p:cond delay="0"/>
                                          </p:stCondLst>
                                        </p:cTn>
                                        <p:tgtEl>
                                          <p:spTgt spid="45"/>
                                        </p:tgtEl>
                                        <p:attrNameLst>
                                          <p:attrName>style.visibility</p:attrName>
                                        </p:attrNameLst>
                                      </p:cBhvr>
                                      <p:to>
                                        <p:strVal val="visible"/>
                                      </p:to>
                                    </p:set>
                                    <p:animEffect transition="in" filter="wipe(up)">
                                      <p:cBhvr>
                                        <p:cTn id="21" dur="500"/>
                                        <p:tgtEl>
                                          <p:spTgt spid="45"/>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10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nodeType="withEffect">
                                  <p:stCondLst>
                                    <p:cond delay="150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nodeType="withEffect">
                                  <p:stCondLst>
                                    <p:cond delay="150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150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nodeType="withEffect">
                                  <p:stCondLst>
                                    <p:cond delay="15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nodeType="withEffect">
                                  <p:stCondLst>
                                    <p:cond delay="15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150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8" presetClass="emph" presetSubtype="0" fill="hold" nodeType="withEffect">
                                  <p:stCondLst>
                                    <p:cond delay="1500"/>
                                  </p:stCondLst>
                                  <p:childTnLst>
                                    <p:animRot by="21600000">
                                      <p:cBhvr>
                                        <p:cTn id="47" dur="500" fill="hold"/>
                                        <p:tgtEl>
                                          <p:spTgt spid="43"/>
                                        </p:tgtEl>
                                        <p:attrNameLst>
                                          <p:attrName>r</p:attrName>
                                        </p:attrNameLst>
                                      </p:cBhvr>
                                    </p:animRot>
                                  </p:childTnLst>
                                </p:cTn>
                              </p:par>
                              <p:par>
                                <p:cTn id="48" presetID="8" presetClass="emph" presetSubtype="0" fill="hold" nodeType="withEffect">
                                  <p:stCondLst>
                                    <p:cond delay="1500"/>
                                  </p:stCondLst>
                                  <p:childTnLst>
                                    <p:animRot by="-43200000">
                                      <p:cBhvr>
                                        <p:cTn id="49" dur="500" fill="hold"/>
                                        <p:tgtEl>
                                          <p:spTgt spid="50"/>
                                        </p:tgtEl>
                                        <p:attrNameLst>
                                          <p:attrName>r</p:attrName>
                                        </p:attrNameLst>
                                      </p:cBhvr>
                                    </p:animRot>
                                  </p:childTnLst>
                                </p:cTn>
                              </p:par>
                              <p:par>
                                <p:cTn id="50" presetID="8" presetClass="emph" presetSubtype="0" fill="hold" nodeType="withEffect">
                                  <p:stCondLst>
                                    <p:cond delay="1500"/>
                                  </p:stCondLst>
                                  <p:childTnLst>
                                    <p:animRot by="-43200000">
                                      <p:cBhvr>
                                        <p:cTn id="51" dur="500" fill="hold"/>
                                        <p:tgtEl>
                                          <p:spTgt spid="54"/>
                                        </p:tgtEl>
                                        <p:attrNameLst>
                                          <p:attrName>r</p:attrName>
                                        </p:attrNameLst>
                                      </p:cBhvr>
                                    </p:animRot>
                                  </p:childTnLst>
                                </p:cTn>
                              </p:par>
                              <p:par>
                                <p:cTn id="52" presetID="8" presetClass="emph" presetSubtype="0" fill="hold" nodeType="withEffect">
                                  <p:stCondLst>
                                    <p:cond delay="1500"/>
                                  </p:stCondLst>
                                  <p:childTnLst>
                                    <p:animRot by="21600000">
                                      <p:cBhvr>
                                        <p:cTn id="53" dur="500" fill="hold"/>
                                        <p:tgtEl>
                                          <p:spTgt spid="42"/>
                                        </p:tgtEl>
                                        <p:attrNameLst>
                                          <p:attrName>r</p:attrName>
                                        </p:attrNameLst>
                                      </p:cBhvr>
                                    </p:animRot>
                                  </p:childTnLst>
                                </p:cTn>
                              </p:par>
                              <p:par>
                                <p:cTn id="54" presetID="8" presetClass="emph" presetSubtype="0" fill="hold" nodeType="withEffect">
                                  <p:stCondLst>
                                    <p:cond delay="1500"/>
                                  </p:stCondLst>
                                  <p:childTnLst>
                                    <p:animRot by="21600000">
                                      <p:cBhvr>
                                        <p:cTn id="55" dur="500" fill="hold"/>
                                        <p:tgtEl>
                                          <p:spTgt spid="41"/>
                                        </p:tgtEl>
                                        <p:attrNameLst>
                                          <p:attrName>r</p:attrName>
                                        </p:attrNameLst>
                                      </p:cBhvr>
                                    </p:animRot>
                                  </p:childTnLst>
                                </p:cTn>
                              </p:par>
                              <p:par>
                                <p:cTn id="56" presetID="8" presetClass="emph" presetSubtype="0" fill="hold" nodeType="withEffect">
                                  <p:stCondLst>
                                    <p:cond delay="1500"/>
                                  </p:stCondLst>
                                  <p:childTnLst>
                                    <p:animRot by="-43200000">
                                      <p:cBhvr>
                                        <p:cTn id="57" dur="500" fill="hold"/>
                                        <p:tgtEl>
                                          <p:spTgt spid="58"/>
                                        </p:tgtEl>
                                        <p:attrNameLst>
                                          <p:attrName>r</p:attrName>
                                        </p:attrNameLst>
                                      </p:cBhvr>
                                    </p:animRot>
                                  </p:childTnLst>
                                </p:cTn>
                              </p:par>
                              <p:par>
                                <p:cTn id="58" presetID="2" presetClass="entr" presetSubtype="1" fill="hold" nodeType="withEffect">
                                  <p:stCondLst>
                                    <p:cond delay="1500"/>
                                  </p:stCondLst>
                                  <p:childTnLst>
                                    <p:set>
                                      <p:cBhvr>
                                        <p:cTn id="59" dur="1" fill="hold">
                                          <p:stCondLst>
                                            <p:cond delay="0"/>
                                          </p:stCondLst>
                                        </p:cTn>
                                        <p:tgtEl>
                                          <p:spTgt spid="43"/>
                                        </p:tgtEl>
                                        <p:attrNameLst>
                                          <p:attrName>style.visibility</p:attrName>
                                        </p:attrNameLst>
                                      </p:cBhvr>
                                      <p:to>
                                        <p:strVal val="visible"/>
                                      </p:to>
                                    </p:set>
                                    <p:anim calcmode="lin" valueType="num">
                                      <p:cBhvr additive="base">
                                        <p:cTn id="60" dur="500" fill="hold"/>
                                        <p:tgtEl>
                                          <p:spTgt spid="43"/>
                                        </p:tgtEl>
                                        <p:attrNameLst>
                                          <p:attrName>ppt_x</p:attrName>
                                        </p:attrNameLst>
                                      </p:cBhvr>
                                      <p:tavLst>
                                        <p:tav tm="0">
                                          <p:val>
                                            <p:strVal val="#ppt_x"/>
                                          </p:val>
                                        </p:tav>
                                        <p:tav tm="100000">
                                          <p:val>
                                            <p:strVal val="#ppt_x"/>
                                          </p:val>
                                        </p:tav>
                                      </p:tavLst>
                                    </p:anim>
                                    <p:anim calcmode="lin" valueType="num">
                                      <p:cBhvr additive="base">
                                        <p:cTn id="61" dur="500" fill="hold"/>
                                        <p:tgtEl>
                                          <p:spTgt spid="43"/>
                                        </p:tgtEl>
                                        <p:attrNameLst>
                                          <p:attrName>ppt_y</p:attrName>
                                        </p:attrNameLst>
                                      </p:cBhvr>
                                      <p:tavLst>
                                        <p:tav tm="0">
                                          <p:val>
                                            <p:strVal val="0-#ppt_h/2"/>
                                          </p:val>
                                        </p:tav>
                                        <p:tav tm="100000">
                                          <p:val>
                                            <p:strVal val="#ppt_y"/>
                                          </p:val>
                                        </p:tav>
                                      </p:tavLst>
                                    </p:anim>
                                  </p:childTnLst>
                                </p:cTn>
                              </p:par>
                              <p:par>
                                <p:cTn id="62" presetID="2" presetClass="entr" presetSubtype="4" fill="hold" nodeType="withEffect">
                                  <p:stCondLst>
                                    <p:cond delay="1500"/>
                                  </p:stCondLst>
                                  <p:childTnLst>
                                    <p:set>
                                      <p:cBhvr>
                                        <p:cTn id="63" dur="1" fill="hold">
                                          <p:stCondLst>
                                            <p:cond delay="0"/>
                                          </p:stCondLst>
                                        </p:cTn>
                                        <p:tgtEl>
                                          <p:spTgt spid="50"/>
                                        </p:tgtEl>
                                        <p:attrNameLst>
                                          <p:attrName>style.visibility</p:attrName>
                                        </p:attrNameLst>
                                      </p:cBhvr>
                                      <p:to>
                                        <p:strVal val="visible"/>
                                      </p:to>
                                    </p:set>
                                    <p:anim calcmode="lin" valueType="num">
                                      <p:cBhvr additive="base">
                                        <p:cTn id="64" dur="500" fill="hold"/>
                                        <p:tgtEl>
                                          <p:spTgt spid="50"/>
                                        </p:tgtEl>
                                        <p:attrNameLst>
                                          <p:attrName>ppt_x</p:attrName>
                                        </p:attrNameLst>
                                      </p:cBhvr>
                                      <p:tavLst>
                                        <p:tav tm="0">
                                          <p:val>
                                            <p:strVal val="#ppt_x"/>
                                          </p:val>
                                        </p:tav>
                                        <p:tav tm="100000">
                                          <p:val>
                                            <p:strVal val="#ppt_x"/>
                                          </p:val>
                                        </p:tav>
                                      </p:tavLst>
                                    </p:anim>
                                    <p:anim calcmode="lin" valueType="num">
                                      <p:cBhvr additive="base">
                                        <p:cTn id="65" dur="500" fill="hold"/>
                                        <p:tgtEl>
                                          <p:spTgt spid="50"/>
                                        </p:tgtEl>
                                        <p:attrNameLst>
                                          <p:attrName>ppt_y</p:attrName>
                                        </p:attrNameLst>
                                      </p:cBhvr>
                                      <p:tavLst>
                                        <p:tav tm="0">
                                          <p:val>
                                            <p:strVal val="1+#ppt_h/2"/>
                                          </p:val>
                                        </p:tav>
                                        <p:tav tm="100000">
                                          <p:val>
                                            <p:strVal val="#ppt_y"/>
                                          </p:val>
                                        </p:tav>
                                      </p:tavLst>
                                    </p:anim>
                                  </p:childTnLst>
                                </p:cTn>
                              </p:par>
                              <p:par>
                                <p:cTn id="66" presetID="2" presetClass="entr" presetSubtype="3" fill="hold" nodeType="withEffect">
                                  <p:stCondLst>
                                    <p:cond delay="150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1+#ppt_w/2"/>
                                          </p:val>
                                        </p:tav>
                                        <p:tav tm="100000">
                                          <p:val>
                                            <p:strVal val="#ppt_x"/>
                                          </p:val>
                                        </p:tav>
                                      </p:tavLst>
                                    </p:anim>
                                    <p:anim calcmode="lin" valueType="num">
                                      <p:cBhvr additive="base">
                                        <p:cTn id="69" dur="500" fill="hold"/>
                                        <p:tgtEl>
                                          <p:spTgt spid="54"/>
                                        </p:tgtEl>
                                        <p:attrNameLst>
                                          <p:attrName>ppt_y</p:attrName>
                                        </p:attrNameLst>
                                      </p:cBhvr>
                                      <p:tavLst>
                                        <p:tav tm="0">
                                          <p:val>
                                            <p:strVal val="0-#ppt_h/2"/>
                                          </p:val>
                                        </p:tav>
                                        <p:tav tm="100000">
                                          <p:val>
                                            <p:strVal val="#ppt_y"/>
                                          </p:val>
                                        </p:tav>
                                      </p:tavLst>
                                    </p:anim>
                                  </p:childTnLst>
                                </p:cTn>
                              </p:par>
                              <p:par>
                                <p:cTn id="70" presetID="2" presetClass="entr" presetSubtype="6" fill="hold" nodeType="withEffect">
                                  <p:stCondLst>
                                    <p:cond delay="150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1+#ppt_w/2"/>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2" fill="hold" nodeType="withEffect">
                                  <p:stCondLst>
                                    <p:cond delay="1500"/>
                                  </p:stCondLst>
                                  <p:childTnLst>
                                    <p:set>
                                      <p:cBhvr>
                                        <p:cTn id="75" dur="1" fill="hold">
                                          <p:stCondLst>
                                            <p:cond delay="0"/>
                                          </p:stCondLst>
                                        </p:cTn>
                                        <p:tgtEl>
                                          <p:spTgt spid="41"/>
                                        </p:tgtEl>
                                        <p:attrNameLst>
                                          <p:attrName>style.visibility</p:attrName>
                                        </p:attrNameLst>
                                      </p:cBhvr>
                                      <p:to>
                                        <p:strVal val="visible"/>
                                      </p:to>
                                    </p:set>
                                    <p:anim calcmode="lin" valueType="num">
                                      <p:cBhvr additive="base">
                                        <p:cTn id="76" dur="500" fill="hold"/>
                                        <p:tgtEl>
                                          <p:spTgt spid="41"/>
                                        </p:tgtEl>
                                        <p:attrNameLst>
                                          <p:attrName>ppt_x</p:attrName>
                                        </p:attrNameLst>
                                      </p:cBhvr>
                                      <p:tavLst>
                                        <p:tav tm="0">
                                          <p:val>
                                            <p:strVal val="1+#ppt_w/2"/>
                                          </p:val>
                                        </p:tav>
                                        <p:tav tm="100000">
                                          <p:val>
                                            <p:strVal val="#ppt_x"/>
                                          </p:val>
                                        </p:tav>
                                      </p:tavLst>
                                    </p:anim>
                                    <p:anim calcmode="lin" valueType="num">
                                      <p:cBhvr additive="base">
                                        <p:cTn id="77" dur="500" fill="hold"/>
                                        <p:tgtEl>
                                          <p:spTgt spid="41"/>
                                        </p:tgtEl>
                                        <p:attrNameLst>
                                          <p:attrName>ppt_y</p:attrName>
                                        </p:attrNameLst>
                                      </p:cBhvr>
                                      <p:tavLst>
                                        <p:tav tm="0">
                                          <p:val>
                                            <p:strVal val="#ppt_y"/>
                                          </p:val>
                                        </p:tav>
                                        <p:tav tm="100000">
                                          <p:val>
                                            <p:strVal val="#ppt_y"/>
                                          </p:val>
                                        </p:tav>
                                      </p:tavLst>
                                    </p:anim>
                                  </p:childTnLst>
                                </p:cTn>
                              </p:par>
                              <p:par>
                                <p:cTn id="78" presetID="2" presetClass="entr" presetSubtype="2" fill="hold" nodeType="withEffect">
                                  <p:stCondLst>
                                    <p:cond delay="1500"/>
                                  </p:stCondLst>
                                  <p:childTnLst>
                                    <p:set>
                                      <p:cBhvr>
                                        <p:cTn id="79" dur="1" fill="hold">
                                          <p:stCondLst>
                                            <p:cond delay="0"/>
                                          </p:stCondLst>
                                        </p:cTn>
                                        <p:tgtEl>
                                          <p:spTgt spid="58"/>
                                        </p:tgtEl>
                                        <p:attrNameLst>
                                          <p:attrName>style.visibility</p:attrName>
                                        </p:attrNameLst>
                                      </p:cBhvr>
                                      <p:to>
                                        <p:strVal val="visible"/>
                                      </p:to>
                                    </p:set>
                                    <p:anim calcmode="lin" valueType="num">
                                      <p:cBhvr additive="base">
                                        <p:cTn id="80" dur="500" fill="hold"/>
                                        <p:tgtEl>
                                          <p:spTgt spid="58"/>
                                        </p:tgtEl>
                                        <p:attrNameLst>
                                          <p:attrName>ppt_x</p:attrName>
                                        </p:attrNameLst>
                                      </p:cBhvr>
                                      <p:tavLst>
                                        <p:tav tm="0">
                                          <p:val>
                                            <p:strVal val="1+#ppt_w/2"/>
                                          </p:val>
                                        </p:tav>
                                        <p:tav tm="100000">
                                          <p:val>
                                            <p:strVal val="#ppt_x"/>
                                          </p:val>
                                        </p:tav>
                                      </p:tavLst>
                                    </p:anim>
                                    <p:anim calcmode="lin" valueType="num">
                                      <p:cBhvr additive="base">
                                        <p:cTn id="81"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4751" y="4408940"/>
            <a:ext cx="7043453" cy="151148"/>
          </a:xfrm>
          <a:prstGeom prst="rect">
            <a:avLst/>
          </a:prstGeom>
          <a:pattFill prst="ltDnDiag">
            <a:fgClr>
              <a:schemeClr val="tx1">
                <a:lumMod val="65000"/>
                <a:lumOff val="35000"/>
              </a:schemeClr>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2842" tIns="51421" rIns="102842" bIns="51421" rtlCol="0" anchor="ctr"/>
          <a:lstStyle/>
          <a:p>
            <a:pPr algn="ctr"/>
            <a:endParaRPr lang="zh-CN" altLang="en-US"/>
          </a:p>
        </p:txBody>
      </p:sp>
      <p:sp>
        <p:nvSpPr>
          <p:cNvPr id="3" name="矩形 2"/>
          <p:cNvSpPr/>
          <p:nvPr/>
        </p:nvSpPr>
        <p:spPr>
          <a:xfrm>
            <a:off x="2207079" y="1932156"/>
            <a:ext cx="7043453" cy="151148"/>
          </a:xfrm>
          <a:prstGeom prst="rect">
            <a:avLst/>
          </a:prstGeom>
          <a:pattFill prst="ltUpDiag">
            <a:fgClr>
              <a:srgbClr val="FF5B5F"/>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2842" tIns="51421" rIns="102842" bIns="51421" rtlCol="0" anchor="ctr"/>
          <a:lstStyle/>
          <a:p>
            <a:pPr algn="ctr"/>
            <a:endParaRPr lang="zh-CN" altLang="en-US"/>
          </a:p>
        </p:txBody>
      </p:sp>
      <p:sp>
        <p:nvSpPr>
          <p:cNvPr id="4" name="椭圆 64"/>
          <p:cNvSpPr>
            <a:spLocks noChangeArrowheads="1"/>
          </p:cNvSpPr>
          <p:nvPr/>
        </p:nvSpPr>
        <p:spPr bwMode="auto">
          <a:xfrm>
            <a:off x="468263" y="1341562"/>
            <a:ext cx="1864924" cy="1869319"/>
          </a:xfrm>
          <a:prstGeom prst="ellipse">
            <a:avLst/>
          </a:prstGeom>
          <a:solidFill>
            <a:srgbClr val="7B1B1B"/>
          </a:solidFill>
          <a:ln w="190500" cap="sq" cmpd="sng">
            <a:solidFill>
              <a:schemeClr val="accent2">
                <a:lumMod val="60000"/>
                <a:lumOff val="40000"/>
              </a:schemeClr>
            </a:solidFill>
            <a:round/>
            <a:headEnd/>
            <a:tailEnd/>
          </a:ln>
        </p:spPr>
        <p:txBody>
          <a:bodyPr lIns="102842" tIns="51421" rIns="102842" bIns="51421" anchor="ctr"/>
          <a:lstStyle/>
          <a:p>
            <a:pPr algn="ctr"/>
            <a:r>
              <a:rPr lang="zh-CN" altLang="en-US" sz="3200" b="1" dirty="0">
                <a:solidFill>
                  <a:schemeClr val="bg1">
                    <a:lumMod val="95000"/>
                  </a:schemeClr>
                </a:solidFill>
                <a:latin typeface="微软雅黑" pitchFamily="34" charset="-122"/>
                <a:ea typeface="微软雅黑" pitchFamily="34" charset="-122"/>
                <a:sym typeface="宋体" panose="02010600030101010101" pitchFamily="2" charset="-122"/>
              </a:rPr>
              <a:t>项目展示</a:t>
            </a:r>
            <a:endParaRPr lang="zh-CN" altLang="zh-CN" sz="3200" b="1" dirty="0">
              <a:solidFill>
                <a:schemeClr val="bg1">
                  <a:lumMod val="95000"/>
                </a:schemeClr>
              </a:solidFill>
              <a:latin typeface="微软雅黑" pitchFamily="34" charset="-122"/>
              <a:ea typeface="微软雅黑" pitchFamily="34" charset="-122"/>
              <a:sym typeface="宋体" panose="02010600030101010101" pitchFamily="2" charset="-122"/>
            </a:endParaRPr>
          </a:p>
        </p:txBody>
      </p:sp>
      <p:sp>
        <p:nvSpPr>
          <p:cNvPr id="6" name="椭圆 64"/>
          <p:cNvSpPr>
            <a:spLocks noChangeArrowheads="1"/>
          </p:cNvSpPr>
          <p:nvPr/>
        </p:nvSpPr>
        <p:spPr bwMode="auto">
          <a:xfrm>
            <a:off x="9655326" y="3717828"/>
            <a:ext cx="1864924" cy="1869319"/>
          </a:xfrm>
          <a:prstGeom prst="ellipse">
            <a:avLst/>
          </a:prstGeom>
          <a:solidFill>
            <a:schemeClr val="tx1">
              <a:lumMod val="75000"/>
              <a:lumOff val="25000"/>
            </a:schemeClr>
          </a:solidFill>
          <a:ln w="190500" cap="sq" cmpd="sng">
            <a:solidFill>
              <a:schemeClr val="bg1">
                <a:lumMod val="65000"/>
              </a:schemeClr>
            </a:solidFill>
            <a:round/>
            <a:headEnd/>
            <a:tailEnd/>
          </a:ln>
        </p:spPr>
        <p:txBody>
          <a:bodyPr lIns="102842" tIns="51421" rIns="102842" bIns="51421" anchor="ctr"/>
          <a:lstStyle/>
          <a:p>
            <a:pPr algn="ctr"/>
            <a:r>
              <a:rPr lang="zh-CN" altLang="en-US" sz="3200" b="1" dirty="0">
                <a:solidFill>
                  <a:schemeClr val="bg1">
                    <a:lumMod val="95000"/>
                  </a:schemeClr>
                </a:solidFill>
                <a:latin typeface="微软雅黑" pitchFamily="34" charset="-122"/>
                <a:ea typeface="微软雅黑" pitchFamily="34" charset="-122"/>
                <a:sym typeface="宋体" panose="02010600030101010101" pitchFamily="2" charset="-122"/>
              </a:rPr>
              <a:t>项目说明</a:t>
            </a:r>
            <a:endParaRPr lang="zh-CN" altLang="zh-CN" sz="3200" b="1" dirty="0">
              <a:solidFill>
                <a:schemeClr val="bg1">
                  <a:lumMod val="95000"/>
                </a:schemeClr>
              </a:solidFill>
              <a:latin typeface="微软雅黑" pitchFamily="34" charset="-122"/>
              <a:ea typeface="微软雅黑" pitchFamily="34" charset="-122"/>
              <a:sym typeface="宋体" panose="02010600030101010101" pitchFamily="2" charset="-122"/>
            </a:endParaRPr>
          </a:p>
        </p:txBody>
      </p:sp>
      <p:sp>
        <p:nvSpPr>
          <p:cNvPr id="7" name="TextBox 6"/>
          <p:cNvSpPr txBox="1"/>
          <p:nvPr/>
        </p:nvSpPr>
        <p:spPr>
          <a:xfrm>
            <a:off x="2729646" y="4678157"/>
            <a:ext cx="6638656" cy="1565785"/>
          </a:xfrm>
          <a:prstGeom prst="rect">
            <a:avLst/>
          </a:prstGeom>
          <a:noFill/>
        </p:spPr>
        <p:txBody>
          <a:bodyPr wrap="square" lIns="102842" tIns="51421" rIns="102842" bIns="51421" rtlCol="0">
            <a:spAutoFit/>
          </a:bodyPr>
          <a:lstStyle/>
          <a:p>
            <a:pPr algn="just" fontAlgn="base">
              <a:spcBef>
                <a:spcPct val="0"/>
              </a:spcBef>
              <a:spcAft>
                <a:spcPct val="0"/>
              </a:spcAft>
            </a:pPr>
            <a:r>
              <a:rPr lang="zh-CN" altLang="en-US" sz="19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0121" y="2277668"/>
            <a:ext cx="2378585" cy="15897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4969" y="2392405"/>
            <a:ext cx="2378588" cy="15897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成功项目展示</a:t>
            </a:r>
          </a:p>
        </p:txBody>
      </p:sp>
    </p:spTree>
    <p:extLst>
      <p:ext uri="{BB962C8B-B14F-4D97-AF65-F5344CB8AC3E}">
        <p14:creationId xmlns:p14="http://schemas.microsoft.com/office/powerpoint/2010/main" val="3843925600"/>
      </p:ext>
    </p:extLst>
  </p:cSld>
  <p:clrMapOvr>
    <a:masterClrMapping/>
  </p:clrMapOvr>
  <p:transition advTm="6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by="(-#ppt_w*2)" calcmode="lin" valueType="num">
                                      <p:cBhvr rctx="PPT">
                                        <p:cTn id="7" dur="250" autoRev="1" fill="hold">
                                          <p:stCondLst>
                                            <p:cond delay="0"/>
                                          </p:stCondLst>
                                        </p:cTn>
                                        <p:tgtEl>
                                          <p:spTgt spid="11"/>
                                        </p:tgtEl>
                                        <p:attrNameLst>
                                          <p:attrName>ppt_w</p:attrName>
                                        </p:attrNameLst>
                                      </p:cBhvr>
                                    </p:anim>
                                    <p:anim by="(#ppt_w*0.50)" calcmode="lin" valueType="num">
                                      <p:cBhvr>
                                        <p:cTn id="8" dur="250" decel="50000" autoRev="1" fill="hold">
                                          <p:stCondLst>
                                            <p:cond delay="0"/>
                                          </p:stCondLst>
                                        </p:cTn>
                                        <p:tgtEl>
                                          <p:spTgt spid="11"/>
                                        </p:tgtEl>
                                        <p:attrNameLst>
                                          <p:attrName>ppt_x</p:attrName>
                                        </p:attrNameLst>
                                      </p:cBhvr>
                                    </p:anim>
                                    <p:anim from="(-#ppt_h/2)" to="(#ppt_y)" calcmode="lin" valueType="num">
                                      <p:cBhvr>
                                        <p:cTn id="9" dur="500" fill="hold">
                                          <p:stCondLst>
                                            <p:cond delay="0"/>
                                          </p:stCondLst>
                                        </p:cTn>
                                        <p:tgtEl>
                                          <p:spTgt spid="11"/>
                                        </p:tgtEl>
                                        <p:attrNameLst>
                                          <p:attrName>ppt_y</p:attrName>
                                        </p:attrNameLst>
                                      </p:cBhvr>
                                    </p:anim>
                                    <p:animRot by="21600000">
                                      <p:cBhvr>
                                        <p:cTn id="10" dur="500" fill="hold">
                                          <p:stCondLst>
                                            <p:cond delay="0"/>
                                          </p:stCondLst>
                                        </p:cTn>
                                        <p:tgtEl>
                                          <p:spTgt spid="11"/>
                                        </p:tgtEl>
                                        <p:attrNameLst>
                                          <p:attrName>r</p:attrName>
                                        </p:attrNameLst>
                                      </p:cBhvr>
                                    </p:animRot>
                                  </p:childTnLst>
                                </p:cTn>
                              </p:par>
                            </p:childTnLst>
                          </p:cTn>
                        </p:par>
                        <p:par>
                          <p:cTn id="11" fill="hold">
                            <p:stCondLst>
                              <p:cond delay="75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8" presetClass="emph" presetSubtype="0" fill="hold" grpId="1" nodeType="withEffect">
                                  <p:stCondLst>
                                    <p:cond delay="0"/>
                                  </p:stCondLst>
                                  <p:childTnLst>
                                    <p:animRot by="21600000">
                                      <p:cBhvr>
                                        <p:cTn id="17" dur="500" fill="hold"/>
                                        <p:tgtEl>
                                          <p:spTgt spid="4"/>
                                        </p:tgtEl>
                                        <p:attrNameLst>
                                          <p:attrName>r</p:attrName>
                                        </p:attrNameLst>
                                      </p:cBhvr>
                                    </p:animRot>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175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1+#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par>
                                <p:cTn id="35" presetID="8" presetClass="emph" presetSubtype="0" fill="hold" grpId="1" nodeType="withEffect">
                                  <p:stCondLst>
                                    <p:cond delay="0"/>
                                  </p:stCondLst>
                                  <p:childTnLst>
                                    <p:animRot by="-21600000">
                                      <p:cBhvr>
                                        <p:cTn id="36" dur="500" fill="hold"/>
                                        <p:tgtEl>
                                          <p:spTgt spid="6"/>
                                        </p:tgtEl>
                                        <p:attrNameLst>
                                          <p:attrName>r</p:attrName>
                                        </p:attrNameLst>
                                      </p:cBhvr>
                                    </p:animRot>
                                  </p:childTnLst>
                                </p:cTn>
                              </p:par>
                            </p:childTnLst>
                          </p:cTn>
                        </p:par>
                        <p:par>
                          <p:cTn id="37" fill="hold">
                            <p:stCondLst>
                              <p:cond delay="3250"/>
                            </p:stCondLst>
                            <p:childTnLst>
                              <p:par>
                                <p:cTn id="38" presetID="22" presetClass="entr" presetSubtype="2"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right)">
                                      <p:cBhvr>
                                        <p:cTn id="40" dur="500"/>
                                        <p:tgtEl>
                                          <p:spTgt spid="2"/>
                                        </p:tgtEl>
                                      </p:cBhvr>
                                    </p:animEffect>
                                  </p:childTnLst>
                                </p:cTn>
                              </p:par>
                            </p:childTnLst>
                          </p:cTn>
                        </p:par>
                        <p:par>
                          <p:cTn id="41" fill="hold">
                            <p:stCondLst>
                              <p:cond delay="3750"/>
                            </p:stCondLst>
                            <p:childTnLst>
                              <p:par>
                                <p:cTn id="42" presetID="16" presetClass="entr" presetSubtype="21"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arn(inVertical)">
                                      <p:cBhvr>
                                        <p:cTn id="44"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6" grpId="0" animBg="1"/>
      <p:bldP spid="6" grpId="1" animBg="1"/>
      <p:bldP spid="7"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093" y="1397324"/>
            <a:ext cx="2498924" cy="2134094"/>
          </a:xfrm>
          <a:prstGeom prst="rect">
            <a:avLst/>
          </a:prstGeom>
          <a:solidFill>
            <a:srgbClr val="7B1B1B"/>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latin typeface="微软雅黑" pitchFamily="34" charset="-122"/>
              <a:ea typeface="微软雅黑" pitchFamily="34" charset="-122"/>
              <a:sym typeface="Calibri" pitchFamily="34" charset="0"/>
            </a:endParaRPr>
          </a:p>
        </p:txBody>
      </p:sp>
      <p:sp>
        <p:nvSpPr>
          <p:cNvPr id="3" name="Rectangle 5"/>
          <p:cNvSpPr>
            <a:spLocks noChangeArrowheads="1"/>
          </p:cNvSpPr>
          <p:nvPr/>
        </p:nvSpPr>
        <p:spPr bwMode="auto">
          <a:xfrm>
            <a:off x="2486249" y="3534902"/>
            <a:ext cx="2384831" cy="2134094"/>
          </a:xfrm>
          <a:prstGeom prst="rect">
            <a:avLst/>
          </a:prstGeom>
          <a:solidFill>
            <a:srgbClr val="7B1B1B"/>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solidFill>
                <a:schemeClr val="bg1">
                  <a:lumMod val="95000"/>
                </a:schemeClr>
              </a:solidFill>
              <a:latin typeface="微软雅黑" pitchFamily="34" charset="-122"/>
              <a:ea typeface="微软雅黑" pitchFamily="34" charset="-122"/>
              <a:sym typeface="Calibri" pitchFamily="34" charset="0"/>
            </a:endParaRPr>
          </a:p>
        </p:txBody>
      </p:sp>
      <p:sp>
        <p:nvSpPr>
          <p:cNvPr id="4" name="Rectangle 6"/>
          <p:cNvSpPr>
            <a:spLocks noChangeArrowheads="1"/>
          </p:cNvSpPr>
          <p:nvPr/>
        </p:nvSpPr>
        <p:spPr bwMode="auto">
          <a:xfrm>
            <a:off x="4871081" y="1400808"/>
            <a:ext cx="2386416" cy="2134094"/>
          </a:xfrm>
          <a:prstGeom prst="rect">
            <a:avLst/>
          </a:prstGeom>
          <a:solidFill>
            <a:srgbClr val="7B1B1B"/>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solidFill>
                <a:schemeClr val="bg1">
                  <a:lumMod val="95000"/>
                </a:schemeClr>
              </a:solidFill>
              <a:latin typeface="微软雅黑" pitchFamily="34" charset="-122"/>
              <a:ea typeface="微软雅黑" pitchFamily="34" charset="-122"/>
              <a:sym typeface="Calibri" pitchFamily="34" charset="0"/>
            </a:endParaRPr>
          </a:p>
        </p:txBody>
      </p:sp>
      <p:sp>
        <p:nvSpPr>
          <p:cNvPr id="5" name="Rectangle 9"/>
          <p:cNvSpPr>
            <a:spLocks noChangeArrowheads="1"/>
          </p:cNvSpPr>
          <p:nvPr/>
        </p:nvSpPr>
        <p:spPr bwMode="auto">
          <a:xfrm>
            <a:off x="7257500" y="3534902"/>
            <a:ext cx="2384833" cy="2134094"/>
          </a:xfrm>
          <a:prstGeom prst="rect">
            <a:avLst/>
          </a:prstGeom>
          <a:solidFill>
            <a:srgbClr val="7B1B1B"/>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solidFill>
                <a:schemeClr val="bg1">
                  <a:lumMod val="95000"/>
                </a:schemeClr>
              </a:solidFill>
              <a:latin typeface="微软雅黑" pitchFamily="34" charset="-122"/>
              <a:ea typeface="微软雅黑" pitchFamily="34" charset="-122"/>
              <a:sym typeface="Calibri" pitchFamily="34" charset="0"/>
            </a:endParaRPr>
          </a:p>
        </p:txBody>
      </p:sp>
      <p:sp>
        <p:nvSpPr>
          <p:cNvPr id="6" name="Rectangle 10"/>
          <p:cNvSpPr>
            <a:spLocks noChangeArrowheads="1"/>
          </p:cNvSpPr>
          <p:nvPr/>
        </p:nvSpPr>
        <p:spPr bwMode="auto">
          <a:xfrm>
            <a:off x="9642330" y="1400810"/>
            <a:ext cx="2549630" cy="2129332"/>
          </a:xfrm>
          <a:prstGeom prst="rect">
            <a:avLst/>
          </a:prstGeom>
          <a:solidFill>
            <a:srgbClr val="7B1B1B"/>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solidFill>
                <a:schemeClr val="bg1">
                  <a:lumMod val="95000"/>
                </a:schemeClr>
              </a:solidFill>
              <a:latin typeface="微软雅黑" pitchFamily="34" charset="-122"/>
              <a:ea typeface="微软雅黑" pitchFamily="34" charset="-122"/>
              <a:sym typeface="Calibri" pitchFamily="34" charset="0"/>
            </a:endParaRPr>
          </a:p>
        </p:txBody>
      </p:sp>
      <p:sp>
        <p:nvSpPr>
          <p:cNvPr id="7" name="Rectangle 3"/>
          <p:cNvSpPr>
            <a:spLocks noChangeArrowheads="1"/>
          </p:cNvSpPr>
          <p:nvPr/>
        </p:nvSpPr>
        <p:spPr bwMode="auto">
          <a:xfrm>
            <a:off x="-11093" y="3530140"/>
            <a:ext cx="2498924" cy="2134094"/>
          </a:xfrm>
          <a:prstGeom prst="rect">
            <a:avLst/>
          </a:prstGeom>
          <a:solidFill>
            <a:schemeClr val="tx1">
              <a:lumMod val="75000"/>
              <a:lumOff val="25000"/>
            </a:schemeClr>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solidFill>
                <a:schemeClr val="bg1">
                  <a:lumMod val="95000"/>
                </a:schemeClr>
              </a:solidFill>
              <a:latin typeface="微软雅黑" pitchFamily="34" charset="-122"/>
              <a:ea typeface="微软雅黑" pitchFamily="34" charset="-122"/>
              <a:sym typeface="Calibri" pitchFamily="34" charset="0"/>
            </a:endParaRPr>
          </a:p>
        </p:txBody>
      </p:sp>
      <p:sp>
        <p:nvSpPr>
          <p:cNvPr id="8" name="Rectangle 4"/>
          <p:cNvSpPr>
            <a:spLocks noChangeArrowheads="1"/>
          </p:cNvSpPr>
          <p:nvPr/>
        </p:nvSpPr>
        <p:spPr bwMode="auto">
          <a:xfrm>
            <a:off x="2486249" y="1400808"/>
            <a:ext cx="2384831" cy="2134094"/>
          </a:xfrm>
          <a:prstGeom prst="rect">
            <a:avLst/>
          </a:prstGeom>
          <a:solidFill>
            <a:schemeClr val="tx1">
              <a:lumMod val="75000"/>
              <a:lumOff val="25000"/>
            </a:schemeClr>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solidFill>
                <a:schemeClr val="bg1">
                  <a:lumMod val="95000"/>
                </a:schemeClr>
              </a:solidFill>
              <a:latin typeface="微软雅黑" pitchFamily="34" charset="-122"/>
              <a:ea typeface="微软雅黑" pitchFamily="34" charset="-122"/>
              <a:sym typeface="Calibri" pitchFamily="34" charset="0"/>
            </a:endParaRPr>
          </a:p>
        </p:txBody>
      </p:sp>
      <p:sp>
        <p:nvSpPr>
          <p:cNvPr id="9" name="Rectangle 7"/>
          <p:cNvSpPr>
            <a:spLocks noChangeArrowheads="1"/>
          </p:cNvSpPr>
          <p:nvPr/>
        </p:nvSpPr>
        <p:spPr bwMode="auto">
          <a:xfrm>
            <a:off x="4871081" y="3530140"/>
            <a:ext cx="2386416" cy="2134094"/>
          </a:xfrm>
          <a:prstGeom prst="rect">
            <a:avLst/>
          </a:prstGeom>
          <a:solidFill>
            <a:schemeClr val="tx1">
              <a:lumMod val="75000"/>
              <a:lumOff val="25000"/>
            </a:schemeClr>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solidFill>
                <a:schemeClr val="bg1">
                  <a:lumMod val="95000"/>
                </a:schemeClr>
              </a:solidFill>
              <a:latin typeface="微软雅黑" pitchFamily="34" charset="-122"/>
              <a:ea typeface="微软雅黑" pitchFamily="34" charset="-122"/>
              <a:sym typeface="Calibri" pitchFamily="34" charset="0"/>
            </a:endParaRPr>
          </a:p>
        </p:txBody>
      </p:sp>
      <p:sp>
        <p:nvSpPr>
          <p:cNvPr id="10" name="Rectangle 8"/>
          <p:cNvSpPr>
            <a:spLocks noChangeArrowheads="1"/>
          </p:cNvSpPr>
          <p:nvPr/>
        </p:nvSpPr>
        <p:spPr bwMode="auto">
          <a:xfrm>
            <a:off x="7257500" y="1400808"/>
            <a:ext cx="2384833" cy="2134094"/>
          </a:xfrm>
          <a:prstGeom prst="rect">
            <a:avLst/>
          </a:prstGeom>
          <a:solidFill>
            <a:schemeClr val="tx1">
              <a:lumMod val="75000"/>
              <a:lumOff val="25000"/>
            </a:schemeClr>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solidFill>
                <a:schemeClr val="bg1">
                  <a:lumMod val="95000"/>
                </a:schemeClr>
              </a:solidFill>
              <a:latin typeface="微软雅黑" pitchFamily="34" charset="-122"/>
              <a:ea typeface="微软雅黑" pitchFamily="34" charset="-122"/>
              <a:sym typeface="Calibri" pitchFamily="34" charset="0"/>
            </a:endParaRPr>
          </a:p>
        </p:txBody>
      </p:sp>
      <p:sp>
        <p:nvSpPr>
          <p:cNvPr id="11" name="Rectangle 11"/>
          <p:cNvSpPr>
            <a:spLocks noChangeArrowheads="1"/>
          </p:cNvSpPr>
          <p:nvPr/>
        </p:nvSpPr>
        <p:spPr bwMode="auto">
          <a:xfrm>
            <a:off x="9642330" y="3525375"/>
            <a:ext cx="2549630" cy="2134094"/>
          </a:xfrm>
          <a:prstGeom prst="rect">
            <a:avLst/>
          </a:prstGeom>
          <a:solidFill>
            <a:schemeClr val="tx1">
              <a:lumMod val="75000"/>
              <a:lumOff val="25000"/>
            </a:schemeClr>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solidFill>
                <a:schemeClr val="bg1">
                  <a:lumMod val="95000"/>
                </a:schemeClr>
              </a:solidFill>
              <a:latin typeface="微软雅黑" pitchFamily="34" charset="-122"/>
              <a:ea typeface="微软雅黑" pitchFamily="34" charset="-122"/>
              <a:sym typeface="Calibri" pitchFamily="34" charset="0"/>
            </a:endParaRPr>
          </a:p>
        </p:txBody>
      </p:sp>
      <p:sp>
        <p:nvSpPr>
          <p:cNvPr id="12" name="矩形 47"/>
          <p:cNvSpPr>
            <a:spLocks noChangeArrowheads="1"/>
          </p:cNvSpPr>
          <p:nvPr/>
        </p:nvSpPr>
        <p:spPr bwMode="auto">
          <a:xfrm>
            <a:off x="813928" y="5926651"/>
            <a:ext cx="10637757" cy="584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311" tIns="45655" rIns="91311" bIns="4565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just" eaLnBrk="1" fontAlgn="base" hangingPunct="1">
              <a:lnSpc>
                <a:spcPct val="100000"/>
              </a:lnSpc>
              <a:spcBef>
                <a:spcPct val="0"/>
              </a:spcBef>
              <a:spcAft>
                <a:spcPct val="0"/>
              </a:spcAft>
              <a:buNone/>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单击此处添加文字阐述，添加简短问题说明文字，</a:t>
            </a:r>
          </a:p>
        </p:txBody>
      </p:sp>
      <p:pic>
        <p:nvPicPr>
          <p:cNvPr id="13" name="Picture 4" descr="C:\Users\Jonahs\Dropbox\Projects SCOTT\MEET Windows Azure\source\Background\tile-icon-cach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756" y="1924495"/>
            <a:ext cx="1072778" cy="1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4" name="Picture 5" descr="C:\Users\Jonahs\Dropbox\Projects SCOTT\MEET Windows Azure\source\Background\tile-icon-CD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859" y="4061769"/>
            <a:ext cx="1071194" cy="107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grpSp>
        <p:nvGrpSpPr>
          <p:cNvPr id="17" name="组合 2"/>
          <p:cNvGrpSpPr>
            <a:grpSpLocks/>
          </p:cNvGrpSpPr>
          <p:nvPr/>
        </p:nvGrpSpPr>
        <p:grpSpPr bwMode="auto">
          <a:xfrm>
            <a:off x="95080" y="1843824"/>
            <a:ext cx="2285002" cy="1522792"/>
            <a:chOff x="0" y="0"/>
            <a:chExt cx="2288830" cy="1522916"/>
          </a:xfrm>
        </p:grpSpPr>
        <p:pic>
          <p:nvPicPr>
            <p:cNvPr id="18" name="Picture 3" descr="C:\Users\Jonahs\Dropbox\Projects SCOTT\MEET Windows Azure\source\Background\tile-icon-bigdat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169" y="0"/>
              <a:ext cx="1074493" cy="107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9" name="矩形 85"/>
            <p:cNvSpPr>
              <a:spLocks noChangeArrowheads="1"/>
            </p:cNvSpPr>
            <p:nvPr/>
          </p:nvSpPr>
          <p:spPr bwMode="auto">
            <a:xfrm>
              <a:off x="0" y="1160335"/>
              <a:ext cx="2288830" cy="362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15208" tIns="57603" rIns="115208" bIns="57603">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600" dirty="0">
                  <a:solidFill>
                    <a:schemeClr val="bg1"/>
                  </a:solidFill>
                  <a:latin typeface="微软雅黑" pitchFamily="34" charset="-122"/>
                  <a:ea typeface="微软雅黑" pitchFamily="34" charset="-122"/>
                  <a:sym typeface="Arial" pitchFamily="34" charset="0"/>
                </a:rPr>
                <a:t>单击添加文本</a:t>
              </a:r>
            </a:p>
          </p:txBody>
        </p:sp>
      </p:grpSp>
      <p:grpSp>
        <p:nvGrpSpPr>
          <p:cNvPr id="20" name="组合 3"/>
          <p:cNvGrpSpPr>
            <a:grpSpLocks/>
          </p:cNvGrpSpPr>
          <p:nvPr/>
        </p:nvGrpSpPr>
        <p:grpSpPr bwMode="auto">
          <a:xfrm>
            <a:off x="4921788" y="1810173"/>
            <a:ext cx="2285002" cy="1552697"/>
            <a:chOff x="0" y="0"/>
            <a:chExt cx="2288830" cy="1551679"/>
          </a:xfrm>
        </p:grpSpPr>
        <p:pic>
          <p:nvPicPr>
            <p:cNvPr id="2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169" y="0"/>
              <a:ext cx="1074493" cy="107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 name="矩形 85"/>
            <p:cNvSpPr>
              <a:spLocks noChangeArrowheads="1"/>
            </p:cNvSpPr>
            <p:nvPr/>
          </p:nvSpPr>
          <p:spPr bwMode="auto">
            <a:xfrm>
              <a:off x="0" y="1189365"/>
              <a:ext cx="2288830" cy="36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15208" tIns="57603" rIns="115208" bIns="57603">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600" dirty="0">
                  <a:solidFill>
                    <a:schemeClr val="bg1"/>
                  </a:solidFill>
                  <a:latin typeface="微软雅黑" pitchFamily="34" charset="-122"/>
                  <a:ea typeface="微软雅黑" pitchFamily="34" charset="-122"/>
                  <a:sym typeface="Arial" pitchFamily="34" charset="0"/>
                </a:rPr>
                <a:t>单击添加文本</a:t>
              </a:r>
            </a:p>
          </p:txBody>
        </p:sp>
      </p:grpSp>
      <p:grpSp>
        <p:nvGrpSpPr>
          <p:cNvPr id="23" name="组合 1"/>
          <p:cNvGrpSpPr>
            <a:grpSpLocks/>
          </p:cNvGrpSpPr>
          <p:nvPr/>
        </p:nvGrpSpPr>
        <p:grpSpPr bwMode="auto">
          <a:xfrm>
            <a:off x="7308206" y="3744195"/>
            <a:ext cx="2283418" cy="1810282"/>
            <a:chOff x="0" y="0"/>
            <a:chExt cx="2288830" cy="1810845"/>
          </a:xfrm>
        </p:grpSpPr>
        <p:pic>
          <p:nvPicPr>
            <p:cNvPr id="24"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47" y="0"/>
              <a:ext cx="1389736" cy="138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5" name="矩形 85"/>
            <p:cNvSpPr>
              <a:spLocks noChangeArrowheads="1"/>
            </p:cNvSpPr>
            <p:nvPr/>
          </p:nvSpPr>
          <p:spPr bwMode="auto">
            <a:xfrm>
              <a:off x="0" y="1448180"/>
              <a:ext cx="2288830" cy="36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15208" tIns="57603" rIns="115208" bIns="57603">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600" dirty="0">
                  <a:solidFill>
                    <a:schemeClr val="bg1"/>
                  </a:solidFill>
                  <a:latin typeface="微软雅黑" pitchFamily="34" charset="-122"/>
                  <a:ea typeface="微软雅黑" pitchFamily="34" charset="-122"/>
                  <a:sym typeface="Arial" pitchFamily="34" charset="0"/>
                </a:rPr>
                <a:t>单击添加文本</a:t>
              </a:r>
            </a:p>
          </p:txBody>
        </p:sp>
      </p:grpSp>
      <p:grpSp>
        <p:nvGrpSpPr>
          <p:cNvPr id="39" name="组合 38"/>
          <p:cNvGrpSpPr/>
          <p:nvPr/>
        </p:nvGrpSpPr>
        <p:grpSpPr>
          <a:xfrm>
            <a:off x="110926" y="3665108"/>
            <a:ext cx="2234294" cy="1680848"/>
            <a:chOff x="83344" y="2745582"/>
            <a:chExt cx="1678781" cy="1260344"/>
          </a:xfrm>
        </p:grpSpPr>
        <p:sp>
          <p:nvSpPr>
            <p:cNvPr id="15" name="矩形 85"/>
            <p:cNvSpPr>
              <a:spLocks noChangeArrowheads="1"/>
            </p:cNvSpPr>
            <p:nvPr/>
          </p:nvSpPr>
          <p:spPr bwMode="auto">
            <a:xfrm>
              <a:off x="83344" y="2883694"/>
              <a:ext cx="1608336" cy="29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406" tIns="43202" rIns="86406" bIns="43202">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2000" dirty="0">
                  <a:solidFill>
                    <a:schemeClr val="bg1">
                      <a:lumMod val="95000"/>
                    </a:schemeClr>
                  </a:solidFill>
                  <a:latin typeface="微软雅黑" pitchFamily="34" charset="-122"/>
                  <a:ea typeface="微软雅黑" pitchFamily="34" charset="-122"/>
                  <a:sym typeface="方正兰亭黑_GBK" pitchFamily="2" charset="-122"/>
                </a:rPr>
                <a:t>添加项目名称</a:t>
              </a:r>
              <a:endParaRPr lang="zh-CN" altLang="en-US" sz="2000" dirty="0">
                <a:solidFill>
                  <a:schemeClr val="bg1">
                    <a:lumMod val="95000"/>
                  </a:schemeClr>
                </a:solidFill>
                <a:latin typeface="微软雅黑" pitchFamily="34" charset="-122"/>
                <a:ea typeface="微软雅黑" pitchFamily="34" charset="-122"/>
                <a:sym typeface="Arial" pitchFamily="34" charset="0"/>
              </a:endParaRPr>
            </a:p>
          </p:txBody>
        </p:sp>
        <p:sp>
          <p:nvSpPr>
            <p:cNvPr id="16" name="文本框 13"/>
            <p:cNvSpPr>
              <a:spLocks noChangeArrowheads="1"/>
            </p:cNvSpPr>
            <p:nvPr/>
          </p:nvSpPr>
          <p:spPr bwMode="auto">
            <a:xfrm>
              <a:off x="92869" y="3198019"/>
              <a:ext cx="1669256"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7" rIns="68576"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gn="just" eaLnBrk="1" fontAlgn="base" hangingPunct="1">
                <a:spcBef>
                  <a:spcPct val="0"/>
                </a:spcBef>
                <a:spcAft>
                  <a:spcPct val="0"/>
                </a:spcAft>
              </a:pPr>
              <a:r>
                <a:rPr lang="zh-CN" altLang="en-US" sz="1600" dirty="0">
                  <a:solidFill>
                    <a:schemeClr val="bg1">
                      <a:lumMod val="95000"/>
                    </a:schemeClr>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34" name="等腰三角形 15"/>
            <p:cNvSpPr>
              <a:spLocks noChangeArrowheads="1"/>
            </p:cNvSpPr>
            <p:nvPr/>
          </p:nvSpPr>
          <p:spPr bwMode="auto">
            <a:xfrm flipV="1">
              <a:off x="852488" y="2745582"/>
              <a:ext cx="154781" cy="103585"/>
            </a:xfrm>
            <a:prstGeom prst="triangle">
              <a:avLst>
                <a:gd name="adj" fmla="val 50000"/>
              </a:avLst>
            </a:prstGeom>
            <a:solidFill>
              <a:schemeClr val="bg1"/>
            </a:solidFill>
            <a:ln>
              <a:noFill/>
            </a:ln>
          </p:spPr>
          <p:txBody>
            <a:bodyPr lIns="68580" tIns="34290" rIns="68580" bIns="3429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chemeClr val="bg1">
                    <a:lumMod val="95000"/>
                  </a:schemeClr>
                </a:solidFill>
                <a:latin typeface="微软雅黑" pitchFamily="34" charset="-122"/>
                <a:ea typeface="微软雅黑" pitchFamily="34" charset="-122"/>
                <a:sym typeface="方正兰亭黑_GBK" pitchFamily="2" charset="-122"/>
              </a:endParaRPr>
            </a:p>
          </p:txBody>
        </p:sp>
      </p:grpSp>
      <p:grpSp>
        <p:nvGrpSpPr>
          <p:cNvPr id="40" name="组合 39"/>
          <p:cNvGrpSpPr/>
          <p:nvPr/>
        </p:nvGrpSpPr>
        <p:grpSpPr>
          <a:xfrm>
            <a:off x="2571817" y="1531016"/>
            <a:ext cx="2234294" cy="1833987"/>
            <a:chOff x="1932385" y="1145382"/>
            <a:chExt cx="1678781" cy="1375172"/>
          </a:xfrm>
          <a:solidFill>
            <a:srgbClr val="FF5B5F"/>
          </a:solidFill>
        </p:grpSpPr>
        <p:sp>
          <p:nvSpPr>
            <p:cNvPr id="26" name="矩形 85"/>
            <p:cNvSpPr>
              <a:spLocks noChangeArrowheads="1"/>
            </p:cNvSpPr>
            <p:nvPr/>
          </p:nvSpPr>
          <p:spPr bwMode="auto">
            <a:xfrm>
              <a:off x="1932385" y="1145382"/>
              <a:ext cx="1678781" cy="296199"/>
            </a:xfrm>
            <a:prstGeom prst="rect">
              <a:avLst/>
            </a:prstGeom>
            <a:noFill/>
            <a:ln>
              <a:noFill/>
            </a:ln>
            <a:extLst>
              <a:ext uri="{91240B29-F687-4F45-9708-019B960494DF}">
                <a14:hiddenLine xmlns:a14="http://schemas.microsoft.com/office/drawing/2010/main" w="9525">
                  <a:solidFill>
                    <a:srgbClr val="000000"/>
                  </a:solidFill>
                  <a:bevel/>
                  <a:headEnd/>
                  <a:tailEnd/>
                </a14:hiddenLine>
              </a:ext>
            </a:extLst>
          </p:spPr>
          <p:txBody>
            <a:bodyPr wrap="square" lIns="86406" tIns="43202" rIns="86406" bIns="43202">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2000" dirty="0">
                  <a:solidFill>
                    <a:schemeClr val="bg1">
                      <a:lumMod val="95000"/>
                    </a:schemeClr>
                  </a:solidFill>
                  <a:latin typeface="微软雅黑" pitchFamily="34" charset="-122"/>
                  <a:ea typeface="微软雅黑" pitchFamily="34" charset="-122"/>
                  <a:sym typeface="方正兰亭黑_GBK" pitchFamily="2" charset="-122"/>
                </a:rPr>
                <a:t>添加项目名称</a:t>
              </a:r>
              <a:endParaRPr lang="zh-CN" altLang="en-US" sz="2000" dirty="0">
                <a:solidFill>
                  <a:schemeClr val="bg1">
                    <a:lumMod val="95000"/>
                  </a:schemeClr>
                </a:solidFill>
                <a:latin typeface="微软雅黑" pitchFamily="34" charset="-122"/>
                <a:ea typeface="微软雅黑" pitchFamily="34" charset="-122"/>
                <a:sym typeface="Arial" pitchFamily="34" charset="0"/>
              </a:endParaRPr>
            </a:p>
          </p:txBody>
        </p:sp>
        <p:sp>
          <p:nvSpPr>
            <p:cNvPr id="27" name="文本框 13"/>
            <p:cNvSpPr>
              <a:spLocks noChangeArrowheads="1"/>
            </p:cNvSpPr>
            <p:nvPr/>
          </p:nvSpPr>
          <p:spPr bwMode="auto">
            <a:xfrm>
              <a:off x="1941910" y="1459707"/>
              <a:ext cx="1669256" cy="9617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68576" tIns="34287" rIns="68576"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gn="just" eaLnBrk="1" fontAlgn="base" hangingPunct="1">
                <a:spcBef>
                  <a:spcPct val="0"/>
                </a:spcBef>
                <a:spcAft>
                  <a:spcPct val="0"/>
                </a:spcAft>
              </a:pPr>
              <a:r>
                <a:rPr lang="zh-CN" altLang="en-US" sz="1600" dirty="0">
                  <a:solidFill>
                    <a:schemeClr val="bg1">
                      <a:lumMod val="95000"/>
                    </a:schemeClr>
                  </a:solidFill>
                  <a:latin typeface="微软雅黑" pitchFamily="34" charset="-122"/>
                  <a:ea typeface="微软雅黑" pitchFamily="34" charset="-122"/>
                  <a:cs typeface="方正兰亭纤黑简体"/>
                </a:rPr>
                <a:t>单击此处添加文字阐述，添加简短问题说明文字，具体说明文字在此处添加此处。</a:t>
              </a:r>
            </a:p>
            <a:p>
              <a:pPr algn="just" fontAlgn="base">
                <a:spcBef>
                  <a:spcPct val="0"/>
                </a:spcBef>
                <a:spcAft>
                  <a:spcPct val="0"/>
                </a:spcAft>
              </a:pPr>
              <a:endParaRPr lang="zh-CN" altLang="en-US" sz="1300" dirty="0">
                <a:solidFill>
                  <a:schemeClr val="bg1">
                    <a:lumMod val="95000"/>
                  </a:schemeClr>
                </a:solidFill>
                <a:latin typeface="微软雅黑" pitchFamily="34" charset="-122"/>
                <a:ea typeface="微软雅黑" pitchFamily="34" charset="-122"/>
                <a:cs typeface="方正兰亭纤黑简体"/>
              </a:endParaRPr>
            </a:p>
          </p:txBody>
        </p:sp>
        <p:sp>
          <p:nvSpPr>
            <p:cNvPr id="35" name="等腰三角形 15"/>
            <p:cNvSpPr>
              <a:spLocks noChangeArrowheads="1"/>
            </p:cNvSpPr>
            <p:nvPr/>
          </p:nvSpPr>
          <p:spPr bwMode="auto">
            <a:xfrm rot="10800000" flipV="1">
              <a:off x="2687241" y="2416969"/>
              <a:ext cx="154781" cy="103585"/>
            </a:xfrm>
            <a:prstGeom prst="triangle">
              <a:avLst>
                <a:gd name="adj" fmla="val 50000"/>
              </a:avLst>
            </a:prstGeom>
            <a:solidFill>
              <a:schemeClr val="bg1"/>
            </a:solidFill>
            <a:ln>
              <a:noFill/>
            </a:ln>
          </p:spPr>
          <p:txBody>
            <a:bodyPr lIns="68580" tIns="34290" rIns="68580" bIns="3429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chemeClr val="bg1">
                    <a:lumMod val="95000"/>
                  </a:schemeClr>
                </a:solidFill>
                <a:latin typeface="微软雅黑" pitchFamily="34" charset="-122"/>
                <a:ea typeface="微软雅黑" pitchFamily="34" charset="-122"/>
                <a:sym typeface="方正兰亭黑_GBK" pitchFamily="2" charset="-122"/>
              </a:endParaRPr>
            </a:p>
          </p:txBody>
        </p:sp>
      </p:grpSp>
      <p:grpSp>
        <p:nvGrpSpPr>
          <p:cNvPr id="41" name="组合 40"/>
          <p:cNvGrpSpPr/>
          <p:nvPr/>
        </p:nvGrpSpPr>
        <p:grpSpPr>
          <a:xfrm>
            <a:off x="4978831" y="3665108"/>
            <a:ext cx="2234296" cy="1680848"/>
            <a:chOff x="3740943" y="2745582"/>
            <a:chExt cx="1678782" cy="1260344"/>
          </a:xfrm>
        </p:grpSpPr>
        <p:sp>
          <p:nvSpPr>
            <p:cNvPr id="28" name="矩形 85"/>
            <p:cNvSpPr>
              <a:spLocks noChangeArrowheads="1"/>
            </p:cNvSpPr>
            <p:nvPr/>
          </p:nvSpPr>
          <p:spPr bwMode="auto">
            <a:xfrm>
              <a:off x="3740943" y="2883694"/>
              <a:ext cx="1678781" cy="29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406" tIns="43202" rIns="86406" bIns="43202">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2000" dirty="0">
                  <a:solidFill>
                    <a:schemeClr val="bg1">
                      <a:lumMod val="95000"/>
                    </a:schemeClr>
                  </a:solidFill>
                  <a:latin typeface="微软雅黑" pitchFamily="34" charset="-122"/>
                  <a:ea typeface="微软雅黑" pitchFamily="34" charset="-122"/>
                  <a:sym typeface="方正兰亭黑_GBK" pitchFamily="2" charset="-122"/>
                </a:rPr>
                <a:t>添加项目名称</a:t>
              </a:r>
              <a:endParaRPr lang="zh-CN" altLang="en-US" sz="2000" dirty="0">
                <a:solidFill>
                  <a:schemeClr val="bg1">
                    <a:lumMod val="95000"/>
                  </a:schemeClr>
                </a:solidFill>
                <a:latin typeface="微软雅黑" pitchFamily="34" charset="-122"/>
                <a:ea typeface="微软雅黑" pitchFamily="34" charset="-122"/>
                <a:sym typeface="Arial" pitchFamily="34" charset="0"/>
              </a:endParaRPr>
            </a:p>
          </p:txBody>
        </p:sp>
        <p:sp>
          <p:nvSpPr>
            <p:cNvPr id="29" name="文本框 13"/>
            <p:cNvSpPr>
              <a:spLocks noChangeArrowheads="1"/>
            </p:cNvSpPr>
            <p:nvPr/>
          </p:nvSpPr>
          <p:spPr bwMode="auto">
            <a:xfrm>
              <a:off x="3750469" y="3198019"/>
              <a:ext cx="1669256"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7" rIns="68576"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gn="just" eaLnBrk="1" fontAlgn="base" hangingPunct="1">
                <a:spcBef>
                  <a:spcPct val="0"/>
                </a:spcBef>
                <a:spcAft>
                  <a:spcPct val="0"/>
                </a:spcAft>
              </a:pPr>
              <a:r>
                <a:rPr lang="zh-CN" altLang="en-US" sz="1600" dirty="0">
                  <a:solidFill>
                    <a:schemeClr val="bg1">
                      <a:lumMod val="95000"/>
                    </a:schemeClr>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36" name="等腰三角形 15"/>
            <p:cNvSpPr>
              <a:spLocks noChangeArrowheads="1"/>
            </p:cNvSpPr>
            <p:nvPr/>
          </p:nvSpPr>
          <p:spPr bwMode="auto">
            <a:xfrm flipV="1">
              <a:off x="4479132" y="2745582"/>
              <a:ext cx="154781" cy="103585"/>
            </a:xfrm>
            <a:prstGeom prst="triangle">
              <a:avLst>
                <a:gd name="adj" fmla="val 50000"/>
              </a:avLst>
            </a:prstGeom>
            <a:solidFill>
              <a:schemeClr val="bg1"/>
            </a:solidFill>
            <a:ln>
              <a:noFill/>
            </a:ln>
          </p:spPr>
          <p:txBody>
            <a:bodyPr lIns="68580" tIns="34290" rIns="68580" bIns="3429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chemeClr val="bg1">
                    <a:lumMod val="95000"/>
                  </a:schemeClr>
                </a:solidFill>
                <a:latin typeface="微软雅黑" pitchFamily="34" charset="-122"/>
                <a:ea typeface="微软雅黑" pitchFamily="34" charset="-122"/>
                <a:sym typeface="方正兰亭黑_GBK" pitchFamily="2" charset="-122"/>
              </a:endParaRPr>
            </a:p>
          </p:txBody>
        </p:sp>
      </p:grpSp>
      <p:grpSp>
        <p:nvGrpSpPr>
          <p:cNvPr id="42" name="组合 41"/>
          <p:cNvGrpSpPr/>
          <p:nvPr/>
        </p:nvGrpSpPr>
        <p:grpSpPr>
          <a:xfrm>
            <a:off x="7357328" y="1531016"/>
            <a:ext cx="2235878" cy="1833987"/>
            <a:chOff x="5528073" y="1145382"/>
            <a:chExt cx="1679971" cy="1375172"/>
          </a:xfrm>
        </p:grpSpPr>
        <p:sp>
          <p:nvSpPr>
            <p:cNvPr id="32" name="矩形 85"/>
            <p:cNvSpPr>
              <a:spLocks noChangeArrowheads="1"/>
            </p:cNvSpPr>
            <p:nvPr/>
          </p:nvSpPr>
          <p:spPr bwMode="auto">
            <a:xfrm>
              <a:off x="5528073" y="1145382"/>
              <a:ext cx="1678782" cy="29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406" tIns="43202" rIns="86406" bIns="43202">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2000" dirty="0">
                  <a:solidFill>
                    <a:schemeClr val="bg1">
                      <a:lumMod val="95000"/>
                    </a:schemeClr>
                  </a:solidFill>
                  <a:latin typeface="微软雅黑" pitchFamily="34" charset="-122"/>
                  <a:ea typeface="微软雅黑" pitchFamily="34" charset="-122"/>
                  <a:sym typeface="方正兰亭黑_GBK" pitchFamily="2" charset="-122"/>
                </a:rPr>
                <a:t>添加项目名称</a:t>
              </a:r>
              <a:endParaRPr lang="zh-CN" altLang="en-US" sz="2000" dirty="0">
                <a:solidFill>
                  <a:schemeClr val="bg1">
                    <a:lumMod val="95000"/>
                  </a:schemeClr>
                </a:solidFill>
                <a:latin typeface="微软雅黑" pitchFamily="34" charset="-122"/>
                <a:ea typeface="微软雅黑" pitchFamily="34" charset="-122"/>
                <a:sym typeface="Arial" pitchFamily="34" charset="0"/>
              </a:endParaRPr>
            </a:p>
          </p:txBody>
        </p:sp>
        <p:sp>
          <p:nvSpPr>
            <p:cNvPr id="33" name="文本框 13"/>
            <p:cNvSpPr>
              <a:spLocks noChangeArrowheads="1"/>
            </p:cNvSpPr>
            <p:nvPr/>
          </p:nvSpPr>
          <p:spPr bwMode="auto">
            <a:xfrm>
              <a:off x="5538788" y="1459707"/>
              <a:ext cx="1669256"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7" rIns="68576"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gn="just" eaLnBrk="1" fontAlgn="base" hangingPunct="1">
                <a:spcBef>
                  <a:spcPct val="0"/>
                </a:spcBef>
                <a:spcAft>
                  <a:spcPct val="0"/>
                </a:spcAft>
              </a:pPr>
              <a:r>
                <a:rPr lang="zh-CN" altLang="en-US" sz="1600" dirty="0">
                  <a:solidFill>
                    <a:schemeClr val="bg1">
                      <a:lumMod val="95000"/>
                    </a:schemeClr>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37" name="等腰三角形 15"/>
            <p:cNvSpPr>
              <a:spLocks noChangeArrowheads="1"/>
            </p:cNvSpPr>
            <p:nvPr/>
          </p:nvSpPr>
          <p:spPr bwMode="auto">
            <a:xfrm rot="10800000" flipV="1">
              <a:off x="6271022" y="2416969"/>
              <a:ext cx="155972" cy="103585"/>
            </a:xfrm>
            <a:prstGeom prst="triangle">
              <a:avLst>
                <a:gd name="adj" fmla="val 50000"/>
              </a:avLst>
            </a:prstGeom>
            <a:solidFill>
              <a:schemeClr val="bg1"/>
            </a:solidFill>
            <a:ln>
              <a:noFill/>
            </a:ln>
          </p:spPr>
          <p:txBody>
            <a:bodyPr lIns="68580" tIns="34290" rIns="68580" bIns="3429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chemeClr val="bg1">
                    <a:lumMod val="95000"/>
                  </a:schemeClr>
                </a:solidFill>
                <a:latin typeface="微软雅黑" pitchFamily="34" charset="-122"/>
                <a:ea typeface="微软雅黑" pitchFamily="34" charset="-122"/>
                <a:sym typeface="方正兰亭黑_GBK" pitchFamily="2" charset="-122"/>
              </a:endParaRPr>
            </a:p>
          </p:txBody>
        </p:sp>
      </p:grpSp>
      <p:grpSp>
        <p:nvGrpSpPr>
          <p:cNvPr id="43" name="组合 42"/>
          <p:cNvGrpSpPr/>
          <p:nvPr/>
        </p:nvGrpSpPr>
        <p:grpSpPr>
          <a:xfrm>
            <a:off x="9849915" y="3665108"/>
            <a:ext cx="2319863" cy="1680848"/>
            <a:chOff x="7400925" y="2745582"/>
            <a:chExt cx="1743075" cy="1260344"/>
          </a:xfrm>
        </p:grpSpPr>
        <p:sp>
          <p:nvSpPr>
            <p:cNvPr id="30" name="矩形 85"/>
            <p:cNvSpPr>
              <a:spLocks noChangeArrowheads="1"/>
            </p:cNvSpPr>
            <p:nvPr/>
          </p:nvSpPr>
          <p:spPr bwMode="auto">
            <a:xfrm>
              <a:off x="7400925" y="2883694"/>
              <a:ext cx="1743075" cy="29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406" tIns="43202" rIns="86406" bIns="43202">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2000" dirty="0">
                  <a:solidFill>
                    <a:schemeClr val="bg1">
                      <a:lumMod val="95000"/>
                    </a:schemeClr>
                  </a:solidFill>
                  <a:latin typeface="微软雅黑" pitchFamily="34" charset="-122"/>
                  <a:ea typeface="微软雅黑" pitchFamily="34" charset="-122"/>
                  <a:sym typeface="方正兰亭黑_GBK" pitchFamily="2" charset="-122"/>
                </a:rPr>
                <a:t>添加项目名称</a:t>
              </a:r>
              <a:endParaRPr lang="zh-CN" altLang="en-US" sz="2000" dirty="0">
                <a:solidFill>
                  <a:schemeClr val="bg1">
                    <a:lumMod val="95000"/>
                  </a:schemeClr>
                </a:solidFill>
                <a:latin typeface="微软雅黑" pitchFamily="34" charset="-122"/>
                <a:ea typeface="微软雅黑" pitchFamily="34" charset="-122"/>
                <a:sym typeface="Arial" pitchFamily="34" charset="0"/>
              </a:endParaRPr>
            </a:p>
          </p:txBody>
        </p:sp>
        <p:sp>
          <p:nvSpPr>
            <p:cNvPr id="31" name="文本框 13"/>
            <p:cNvSpPr>
              <a:spLocks noChangeArrowheads="1"/>
            </p:cNvSpPr>
            <p:nvPr/>
          </p:nvSpPr>
          <p:spPr bwMode="auto">
            <a:xfrm>
              <a:off x="7411642" y="3198019"/>
              <a:ext cx="1669256"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7" rIns="68576" bIns="342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gn="just" eaLnBrk="1" fontAlgn="base" hangingPunct="1">
                <a:spcBef>
                  <a:spcPct val="0"/>
                </a:spcBef>
                <a:spcAft>
                  <a:spcPct val="0"/>
                </a:spcAft>
              </a:pPr>
              <a:r>
                <a:rPr lang="zh-CN" altLang="en-US" sz="1600" dirty="0">
                  <a:solidFill>
                    <a:schemeClr val="bg1">
                      <a:lumMod val="95000"/>
                    </a:schemeClr>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38" name="等腰三角形 15"/>
            <p:cNvSpPr>
              <a:spLocks noChangeArrowheads="1"/>
            </p:cNvSpPr>
            <p:nvPr/>
          </p:nvSpPr>
          <p:spPr bwMode="auto">
            <a:xfrm flipV="1">
              <a:off x="8124826" y="2745582"/>
              <a:ext cx="155972" cy="103585"/>
            </a:xfrm>
            <a:prstGeom prst="triangle">
              <a:avLst>
                <a:gd name="adj" fmla="val 50000"/>
              </a:avLst>
            </a:prstGeom>
            <a:solidFill>
              <a:schemeClr val="bg1"/>
            </a:solidFill>
            <a:ln>
              <a:noFill/>
            </a:ln>
          </p:spPr>
          <p:txBody>
            <a:bodyPr lIns="68580" tIns="34290" rIns="68580" bIns="3429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chemeClr val="bg1">
                    <a:lumMod val="95000"/>
                  </a:schemeClr>
                </a:solidFill>
                <a:latin typeface="微软雅黑" pitchFamily="34" charset="-122"/>
                <a:ea typeface="微软雅黑" pitchFamily="34" charset="-122"/>
                <a:sym typeface="方正兰亭黑_GBK" pitchFamily="2" charset="-122"/>
              </a:endParaRPr>
            </a:p>
          </p:txBody>
        </p:sp>
      </p:grpSp>
      <p:sp>
        <p:nvSpPr>
          <p:cNvPr id="45" name="TextBox 44"/>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成功项目展示</a:t>
            </a:r>
          </a:p>
        </p:txBody>
      </p:sp>
    </p:spTree>
    <p:extLst>
      <p:ext uri="{BB962C8B-B14F-4D97-AF65-F5344CB8AC3E}">
        <p14:creationId xmlns:p14="http://schemas.microsoft.com/office/powerpoint/2010/main" val="1823833627"/>
      </p:ext>
    </p:extLst>
  </p:cSld>
  <p:clrMapOvr>
    <a:masterClrMapping/>
  </p:clrMapOvr>
  <mc:AlternateContent xmlns:mc="http://schemas.openxmlformats.org/markup-compatibility/2006">
    <mc:Choice xmlns:p14="http://schemas.microsoft.com/office/powerpoint/2010/main" Requires="p14">
      <p:transition spd="slow" p14:dur="1600" advTm="4000">
        <p:blinds dir="vert"/>
      </p:transition>
    </mc:Choice>
    <mc:Fallback>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45"/>
                                        </p:tgtEl>
                                        <p:attrNameLst>
                                          <p:attrName>style.visibility</p:attrName>
                                        </p:attrNameLst>
                                      </p:cBhvr>
                                      <p:to>
                                        <p:strVal val="visible"/>
                                      </p:to>
                                    </p:set>
                                    <p:anim by="(-#ppt_w*2)" calcmode="lin" valueType="num">
                                      <p:cBhvr rctx="PPT">
                                        <p:cTn id="7" dur="250" autoRev="1" fill="hold">
                                          <p:stCondLst>
                                            <p:cond delay="0"/>
                                          </p:stCondLst>
                                        </p:cTn>
                                        <p:tgtEl>
                                          <p:spTgt spid="45"/>
                                        </p:tgtEl>
                                        <p:attrNameLst>
                                          <p:attrName>ppt_w</p:attrName>
                                        </p:attrNameLst>
                                      </p:cBhvr>
                                    </p:anim>
                                    <p:anim by="(#ppt_w*0.50)" calcmode="lin" valueType="num">
                                      <p:cBhvr>
                                        <p:cTn id="8" dur="250" decel="50000" autoRev="1" fill="hold">
                                          <p:stCondLst>
                                            <p:cond delay="0"/>
                                          </p:stCondLst>
                                        </p:cTn>
                                        <p:tgtEl>
                                          <p:spTgt spid="45"/>
                                        </p:tgtEl>
                                        <p:attrNameLst>
                                          <p:attrName>ppt_x</p:attrName>
                                        </p:attrNameLst>
                                      </p:cBhvr>
                                    </p:anim>
                                    <p:anim from="(-#ppt_h/2)" to="(#ppt_y)" calcmode="lin" valueType="num">
                                      <p:cBhvr>
                                        <p:cTn id="9" dur="500" fill="hold">
                                          <p:stCondLst>
                                            <p:cond delay="0"/>
                                          </p:stCondLst>
                                        </p:cTn>
                                        <p:tgtEl>
                                          <p:spTgt spid="45"/>
                                        </p:tgtEl>
                                        <p:attrNameLst>
                                          <p:attrName>ppt_y</p:attrName>
                                        </p:attrNameLst>
                                      </p:cBhvr>
                                    </p:anim>
                                    <p:animRot by="21600000">
                                      <p:cBhvr>
                                        <p:cTn id="10" dur="500" fill="hold">
                                          <p:stCondLst>
                                            <p:cond delay="0"/>
                                          </p:stCondLst>
                                        </p:cTn>
                                        <p:tgtEl>
                                          <p:spTgt spid="45"/>
                                        </p:tgtEl>
                                        <p:attrNameLst>
                                          <p:attrName>r</p:attrName>
                                        </p:attrNameLst>
                                      </p:cBhvr>
                                    </p:animRot>
                                  </p:childTnLst>
                                </p:cTn>
                              </p:par>
                            </p:childTnLst>
                          </p:cTn>
                        </p:par>
                        <p:par>
                          <p:cTn id="11" fill="hold">
                            <p:stCondLst>
                              <p:cond delay="750"/>
                            </p:stCondLst>
                            <p:childTnLst>
                              <p:par>
                                <p:cTn id="12" presetID="49" presetClass="entr" presetSubtype="0" decel="10000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 calcmode="lin" valueType="num">
                                      <p:cBhvr>
                                        <p:cTn id="16" dur="500" fill="hold"/>
                                        <p:tgtEl>
                                          <p:spTgt spid="2"/>
                                        </p:tgtEl>
                                        <p:attrNameLst>
                                          <p:attrName>style.rotation</p:attrName>
                                        </p:attrNameLst>
                                      </p:cBhvr>
                                      <p:tavLst>
                                        <p:tav tm="0">
                                          <p:val>
                                            <p:fltVal val="360"/>
                                          </p:val>
                                        </p:tav>
                                        <p:tav tm="100000">
                                          <p:val>
                                            <p:fltVal val="0"/>
                                          </p:val>
                                        </p:tav>
                                      </p:tavLst>
                                    </p:anim>
                                    <p:animEffect>
                                      <p:cBhvr>
                                        <p:cTn id="17" dur="500"/>
                                        <p:tgtEl>
                                          <p:spTgt spid="2"/>
                                        </p:tgtEl>
                                      </p:cBhvr>
                                    </p:animEffect>
                                  </p:childTnLst>
                                </p:cTn>
                              </p:par>
                              <p:par>
                                <p:cTn id="18" presetID="49" presetClass="entr" presetSubtype="0" decel="10000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 calcmode="lin" valueType="num">
                                      <p:cBhvr>
                                        <p:cTn id="22" dur="500" fill="hold"/>
                                        <p:tgtEl>
                                          <p:spTgt spid="3"/>
                                        </p:tgtEl>
                                        <p:attrNameLst>
                                          <p:attrName>style.rotation</p:attrName>
                                        </p:attrNameLst>
                                      </p:cBhvr>
                                      <p:tavLst>
                                        <p:tav tm="0">
                                          <p:val>
                                            <p:fltVal val="360"/>
                                          </p:val>
                                        </p:tav>
                                        <p:tav tm="100000">
                                          <p:val>
                                            <p:fltVal val="0"/>
                                          </p:val>
                                        </p:tav>
                                      </p:tavLst>
                                    </p:anim>
                                    <p:animEffect>
                                      <p:cBhvr>
                                        <p:cTn id="23" dur="500"/>
                                        <p:tgtEl>
                                          <p:spTgt spid="3"/>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 calcmode="lin" valueType="num">
                                      <p:cBhvr>
                                        <p:cTn id="28" dur="500" fill="hold"/>
                                        <p:tgtEl>
                                          <p:spTgt spid="4"/>
                                        </p:tgtEl>
                                        <p:attrNameLst>
                                          <p:attrName>style.rotation</p:attrName>
                                        </p:attrNameLst>
                                      </p:cBhvr>
                                      <p:tavLst>
                                        <p:tav tm="0">
                                          <p:val>
                                            <p:fltVal val="360"/>
                                          </p:val>
                                        </p:tav>
                                        <p:tav tm="100000">
                                          <p:val>
                                            <p:fltVal val="0"/>
                                          </p:val>
                                        </p:tav>
                                      </p:tavLst>
                                    </p:anim>
                                    <p:animEffect>
                                      <p:cBhvr>
                                        <p:cTn id="29" dur="500"/>
                                        <p:tgtEl>
                                          <p:spTgt spid="4"/>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 calcmode="lin" valueType="num">
                                      <p:cBhvr>
                                        <p:cTn id="34" dur="500" fill="hold"/>
                                        <p:tgtEl>
                                          <p:spTgt spid="5"/>
                                        </p:tgtEl>
                                        <p:attrNameLst>
                                          <p:attrName>style.rotation</p:attrName>
                                        </p:attrNameLst>
                                      </p:cBhvr>
                                      <p:tavLst>
                                        <p:tav tm="0">
                                          <p:val>
                                            <p:fltVal val="360"/>
                                          </p:val>
                                        </p:tav>
                                        <p:tav tm="100000">
                                          <p:val>
                                            <p:fltVal val="0"/>
                                          </p:val>
                                        </p:tav>
                                      </p:tavLst>
                                    </p:anim>
                                    <p:animEffect>
                                      <p:cBhvr>
                                        <p:cTn id="35" dur="500"/>
                                        <p:tgtEl>
                                          <p:spTgt spid="5"/>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 calcmode="lin" valueType="num">
                                      <p:cBhvr>
                                        <p:cTn id="40" dur="500" fill="hold"/>
                                        <p:tgtEl>
                                          <p:spTgt spid="6"/>
                                        </p:tgtEl>
                                        <p:attrNameLst>
                                          <p:attrName>style.rotation</p:attrName>
                                        </p:attrNameLst>
                                      </p:cBhvr>
                                      <p:tavLst>
                                        <p:tav tm="0">
                                          <p:val>
                                            <p:fltVal val="360"/>
                                          </p:val>
                                        </p:tav>
                                        <p:tav tm="100000">
                                          <p:val>
                                            <p:fltVal val="0"/>
                                          </p:val>
                                        </p:tav>
                                      </p:tavLst>
                                    </p:anim>
                                    <p:animEffect>
                                      <p:cBhvr>
                                        <p:cTn id="41" dur="500"/>
                                        <p:tgtEl>
                                          <p:spTgt spid="6"/>
                                        </p:tgtEl>
                                      </p:cBhvr>
                                    </p:animEffect>
                                  </p:childTnLst>
                                </p:cTn>
                              </p:par>
                              <p:par>
                                <p:cTn id="42" presetID="49" presetClass="entr" presetSubtype="0" decel="10000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 calcmode="lin" valueType="num">
                                      <p:cBhvr>
                                        <p:cTn id="46" dur="500" fill="hold"/>
                                        <p:tgtEl>
                                          <p:spTgt spid="17"/>
                                        </p:tgtEl>
                                        <p:attrNameLst>
                                          <p:attrName>style.rotation</p:attrName>
                                        </p:attrNameLst>
                                      </p:cBhvr>
                                      <p:tavLst>
                                        <p:tav tm="0">
                                          <p:val>
                                            <p:fltVal val="360"/>
                                          </p:val>
                                        </p:tav>
                                        <p:tav tm="100000">
                                          <p:val>
                                            <p:fltVal val="0"/>
                                          </p:val>
                                        </p:tav>
                                      </p:tavLst>
                                    </p:anim>
                                    <p:animEffect>
                                      <p:cBhvr>
                                        <p:cTn id="47" dur="500"/>
                                        <p:tgtEl>
                                          <p:spTgt spid="17"/>
                                        </p:tgtEl>
                                      </p:cBhvr>
                                    </p:animEffect>
                                  </p:childTnLst>
                                </p:cTn>
                              </p:par>
                              <p:par>
                                <p:cTn id="48" presetID="49" presetClass="entr" presetSubtype="0" decel="10000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 calcmode="lin" valueType="num">
                                      <p:cBhvr>
                                        <p:cTn id="52" dur="500" fill="hold"/>
                                        <p:tgtEl>
                                          <p:spTgt spid="14"/>
                                        </p:tgtEl>
                                        <p:attrNameLst>
                                          <p:attrName>style.rotation</p:attrName>
                                        </p:attrNameLst>
                                      </p:cBhvr>
                                      <p:tavLst>
                                        <p:tav tm="0">
                                          <p:val>
                                            <p:fltVal val="360"/>
                                          </p:val>
                                        </p:tav>
                                        <p:tav tm="100000">
                                          <p:val>
                                            <p:fltVal val="0"/>
                                          </p:val>
                                        </p:tav>
                                      </p:tavLst>
                                    </p:anim>
                                    <p:animEffect>
                                      <p:cBhvr>
                                        <p:cTn id="53" dur="500"/>
                                        <p:tgtEl>
                                          <p:spTgt spid="14"/>
                                        </p:tgtEl>
                                      </p:cBhvr>
                                    </p:animEffect>
                                  </p:childTnLst>
                                </p:cTn>
                              </p:par>
                              <p:par>
                                <p:cTn id="54" presetID="49" presetClass="entr" presetSubtype="0" decel="10000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 calcmode="lin" valueType="num">
                                      <p:cBhvr>
                                        <p:cTn id="58" dur="500" fill="hold"/>
                                        <p:tgtEl>
                                          <p:spTgt spid="20"/>
                                        </p:tgtEl>
                                        <p:attrNameLst>
                                          <p:attrName>style.rotation</p:attrName>
                                        </p:attrNameLst>
                                      </p:cBhvr>
                                      <p:tavLst>
                                        <p:tav tm="0">
                                          <p:val>
                                            <p:fltVal val="360"/>
                                          </p:val>
                                        </p:tav>
                                        <p:tav tm="100000">
                                          <p:val>
                                            <p:fltVal val="0"/>
                                          </p:val>
                                        </p:tav>
                                      </p:tavLst>
                                    </p:anim>
                                    <p:animEffect>
                                      <p:cBhvr>
                                        <p:cTn id="59" dur="500"/>
                                        <p:tgtEl>
                                          <p:spTgt spid="20"/>
                                        </p:tgtEl>
                                      </p:cBhvr>
                                    </p:animEffect>
                                  </p:childTnLst>
                                </p:cTn>
                              </p:par>
                              <p:par>
                                <p:cTn id="60" presetID="49" presetClass="entr" presetSubtype="0" decel="10000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 calcmode="lin" valueType="num">
                                      <p:cBhvr>
                                        <p:cTn id="64" dur="500" fill="hold"/>
                                        <p:tgtEl>
                                          <p:spTgt spid="23"/>
                                        </p:tgtEl>
                                        <p:attrNameLst>
                                          <p:attrName>style.rotation</p:attrName>
                                        </p:attrNameLst>
                                      </p:cBhvr>
                                      <p:tavLst>
                                        <p:tav tm="0">
                                          <p:val>
                                            <p:fltVal val="360"/>
                                          </p:val>
                                        </p:tav>
                                        <p:tav tm="100000">
                                          <p:val>
                                            <p:fltVal val="0"/>
                                          </p:val>
                                        </p:tav>
                                      </p:tavLst>
                                    </p:anim>
                                    <p:animEffect>
                                      <p:cBhvr>
                                        <p:cTn id="65" dur="500"/>
                                        <p:tgtEl>
                                          <p:spTgt spid="23"/>
                                        </p:tgtEl>
                                      </p:cBhvr>
                                    </p:animEffect>
                                  </p:childTnLst>
                                </p:cTn>
                              </p:par>
                              <p:par>
                                <p:cTn id="66" presetID="49" presetClass="entr" presetSubtype="0" decel="10000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p:cTn id="68" dur="500" fill="hold"/>
                                        <p:tgtEl>
                                          <p:spTgt spid="13"/>
                                        </p:tgtEl>
                                        <p:attrNameLst>
                                          <p:attrName>ppt_w</p:attrName>
                                        </p:attrNameLst>
                                      </p:cBhvr>
                                      <p:tavLst>
                                        <p:tav tm="0">
                                          <p:val>
                                            <p:fltVal val="0"/>
                                          </p:val>
                                        </p:tav>
                                        <p:tav tm="100000">
                                          <p:val>
                                            <p:strVal val="#ppt_w"/>
                                          </p:val>
                                        </p:tav>
                                      </p:tavLst>
                                    </p:anim>
                                    <p:anim calcmode="lin" valueType="num">
                                      <p:cBhvr>
                                        <p:cTn id="69" dur="500" fill="hold"/>
                                        <p:tgtEl>
                                          <p:spTgt spid="13"/>
                                        </p:tgtEl>
                                        <p:attrNameLst>
                                          <p:attrName>ppt_h</p:attrName>
                                        </p:attrNameLst>
                                      </p:cBhvr>
                                      <p:tavLst>
                                        <p:tav tm="0">
                                          <p:val>
                                            <p:fltVal val="0"/>
                                          </p:val>
                                        </p:tav>
                                        <p:tav tm="100000">
                                          <p:val>
                                            <p:strVal val="#ppt_h"/>
                                          </p:val>
                                        </p:tav>
                                      </p:tavLst>
                                    </p:anim>
                                    <p:anim calcmode="lin" valueType="num">
                                      <p:cBhvr>
                                        <p:cTn id="70" dur="500" fill="hold"/>
                                        <p:tgtEl>
                                          <p:spTgt spid="13"/>
                                        </p:tgtEl>
                                        <p:attrNameLst>
                                          <p:attrName>style.rotation</p:attrName>
                                        </p:attrNameLst>
                                      </p:cBhvr>
                                      <p:tavLst>
                                        <p:tav tm="0">
                                          <p:val>
                                            <p:fltVal val="360"/>
                                          </p:val>
                                        </p:tav>
                                        <p:tav tm="100000">
                                          <p:val>
                                            <p:fltVal val="0"/>
                                          </p:val>
                                        </p:tav>
                                      </p:tavLst>
                                    </p:anim>
                                    <p:animEffect>
                                      <p:cBhvr>
                                        <p:cTn id="71" dur="500"/>
                                        <p:tgtEl>
                                          <p:spTgt spid="13"/>
                                        </p:tgtEl>
                                      </p:cBhvr>
                                    </p:animEffect>
                                  </p:childTnLst>
                                </p:cTn>
                              </p:par>
                            </p:childTnLst>
                          </p:cTn>
                        </p:par>
                        <p:par>
                          <p:cTn id="72" fill="hold">
                            <p:stCondLst>
                              <p:cond delay="1250"/>
                            </p:stCondLst>
                            <p:childTnLst>
                              <p:par>
                                <p:cTn id="73" presetID="2" presetClass="entr" presetSubtype="4" fill="hold" grpId="0" nodeType="afterEffect">
                                  <p:stCondLst>
                                    <p:cond delay="25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ppt_x</p:attrName>
                                        </p:attrNameLst>
                                      </p:cBhvr>
                                      <p:tavLst>
                                        <p:tav tm="0">
                                          <p:val>
                                            <p:strVal val="#ppt_x"/>
                                          </p:val>
                                        </p:tav>
                                        <p:tav tm="100000">
                                          <p:val>
                                            <p:strVal val="#ppt_x"/>
                                          </p:val>
                                        </p:tav>
                                      </p:tavLst>
                                    </p:anim>
                                    <p:anim calcmode="lin" valueType="num">
                                      <p:cBhvr>
                                        <p:cTn id="76" dur="500" fill="hold"/>
                                        <p:tgtEl>
                                          <p:spTgt spid="7"/>
                                        </p:tgtEl>
                                        <p:attrNameLst>
                                          <p:attrName>ppt_y</p:attrName>
                                        </p:attrNameLst>
                                      </p:cBhvr>
                                      <p:tavLst>
                                        <p:tav tm="0">
                                          <p:val>
                                            <p:strVal val="1+#ppt_h/2"/>
                                          </p:val>
                                        </p:tav>
                                        <p:tav tm="100000">
                                          <p:val>
                                            <p:strVal val="#ppt_y"/>
                                          </p:val>
                                        </p:tav>
                                      </p:tavLst>
                                    </p:anim>
                                  </p:childTnLst>
                                </p:cTn>
                              </p:par>
                            </p:childTnLst>
                          </p:cTn>
                        </p:par>
                        <p:par>
                          <p:cTn id="77" fill="hold">
                            <p:stCondLst>
                              <p:cond delay="2000"/>
                            </p:stCondLst>
                            <p:childTnLst>
                              <p:par>
                                <p:cTn id="78" presetID="16" presetClass="entr" presetSubtype="21" fill="hold"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barn(inVertical)">
                                      <p:cBhvr>
                                        <p:cTn id="80" dur="500"/>
                                        <p:tgtEl>
                                          <p:spTgt spid="39"/>
                                        </p:tgtEl>
                                      </p:cBhvr>
                                    </p:animEffect>
                                  </p:childTnLst>
                                </p:cTn>
                              </p:par>
                            </p:childTnLst>
                          </p:cTn>
                        </p:par>
                        <p:par>
                          <p:cTn id="81" fill="hold">
                            <p:stCondLst>
                              <p:cond delay="2500"/>
                            </p:stCondLst>
                            <p:childTnLst>
                              <p:par>
                                <p:cTn id="82" presetID="2" presetClass="entr" presetSubtype="1" fill="hold" grpId="0" nodeType="after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p:cTn id="84" dur="500" fill="hold"/>
                                        <p:tgtEl>
                                          <p:spTgt spid="8"/>
                                        </p:tgtEl>
                                        <p:attrNameLst>
                                          <p:attrName>ppt_x</p:attrName>
                                        </p:attrNameLst>
                                      </p:cBhvr>
                                      <p:tavLst>
                                        <p:tav tm="0">
                                          <p:val>
                                            <p:strVal val="#ppt_x"/>
                                          </p:val>
                                        </p:tav>
                                        <p:tav tm="100000">
                                          <p:val>
                                            <p:strVal val="#ppt_x"/>
                                          </p:val>
                                        </p:tav>
                                      </p:tavLst>
                                    </p:anim>
                                    <p:anim calcmode="lin" valueType="num">
                                      <p:cBhvr>
                                        <p:cTn id="85" dur="500" fill="hold"/>
                                        <p:tgtEl>
                                          <p:spTgt spid="8"/>
                                        </p:tgtEl>
                                        <p:attrNameLst>
                                          <p:attrName>ppt_y</p:attrName>
                                        </p:attrNameLst>
                                      </p:cBhvr>
                                      <p:tavLst>
                                        <p:tav tm="0">
                                          <p:val>
                                            <p:strVal val="0-#ppt_h/2"/>
                                          </p:val>
                                        </p:tav>
                                        <p:tav tm="100000">
                                          <p:val>
                                            <p:strVal val="#ppt_y"/>
                                          </p:val>
                                        </p:tav>
                                      </p:tavLst>
                                    </p:anim>
                                  </p:childTnLst>
                                </p:cTn>
                              </p:par>
                            </p:childTnLst>
                          </p:cTn>
                        </p:par>
                        <p:par>
                          <p:cTn id="86" fill="hold">
                            <p:stCondLst>
                              <p:cond delay="3000"/>
                            </p:stCondLst>
                            <p:childTnLst>
                              <p:par>
                                <p:cTn id="87" presetID="16" presetClass="entr" presetSubtype="21" fill="hold"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barn(inVertical)">
                                      <p:cBhvr>
                                        <p:cTn id="89" dur="500"/>
                                        <p:tgtEl>
                                          <p:spTgt spid="40"/>
                                        </p:tgtEl>
                                      </p:cBhvr>
                                    </p:animEffect>
                                  </p:childTnLst>
                                </p:cTn>
                              </p:par>
                            </p:childTnLst>
                          </p:cTn>
                        </p:par>
                        <p:par>
                          <p:cTn id="90" fill="hold">
                            <p:stCondLst>
                              <p:cond delay="3500"/>
                            </p:stCondLst>
                            <p:childTnLst>
                              <p:par>
                                <p:cTn id="91" presetID="2" presetClass="entr" presetSubtype="4" fill="hold" grpId="0" nodeType="after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p:cTn id="93" dur="500" fill="hold"/>
                                        <p:tgtEl>
                                          <p:spTgt spid="9"/>
                                        </p:tgtEl>
                                        <p:attrNameLst>
                                          <p:attrName>ppt_x</p:attrName>
                                        </p:attrNameLst>
                                      </p:cBhvr>
                                      <p:tavLst>
                                        <p:tav tm="0">
                                          <p:val>
                                            <p:strVal val="#ppt_x"/>
                                          </p:val>
                                        </p:tav>
                                        <p:tav tm="100000">
                                          <p:val>
                                            <p:strVal val="#ppt_x"/>
                                          </p:val>
                                        </p:tav>
                                      </p:tavLst>
                                    </p:anim>
                                    <p:anim calcmode="lin" valueType="num">
                                      <p:cBhvr>
                                        <p:cTn id="94" dur="500" fill="hold"/>
                                        <p:tgtEl>
                                          <p:spTgt spid="9"/>
                                        </p:tgtEl>
                                        <p:attrNameLst>
                                          <p:attrName>ppt_y</p:attrName>
                                        </p:attrNameLst>
                                      </p:cBhvr>
                                      <p:tavLst>
                                        <p:tav tm="0">
                                          <p:val>
                                            <p:strVal val="1+#ppt_h/2"/>
                                          </p:val>
                                        </p:tav>
                                        <p:tav tm="100000">
                                          <p:val>
                                            <p:strVal val="#ppt_y"/>
                                          </p:val>
                                        </p:tav>
                                      </p:tavLst>
                                    </p:anim>
                                  </p:childTnLst>
                                </p:cTn>
                              </p:par>
                            </p:childTnLst>
                          </p:cTn>
                        </p:par>
                        <p:par>
                          <p:cTn id="95" fill="hold">
                            <p:stCondLst>
                              <p:cond delay="4000"/>
                            </p:stCondLst>
                            <p:childTnLst>
                              <p:par>
                                <p:cTn id="96" presetID="16" presetClass="entr" presetSubtype="21" fill="hold" nodeType="after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barn(inVertical)">
                                      <p:cBhvr>
                                        <p:cTn id="98" dur="500"/>
                                        <p:tgtEl>
                                          <p:spTgt spid="41"/>
                                        </p:tgtEl>
                                      </p:cBhvr>
                                    </p:animEffect>
                                  </p:childTnLst>
                                </p:cTn>
                              </p:par>
                            </p:childTnLst>
                          </p:cTn>
                        </p:par>
                        <p:par>
                          <p:cTn id="99" fill="hold">
                            <p:stCondLst>
                              <p:cond delay="4500"/>
                            </p:stCondLst>
                            <p:childTnLst>
                              <p:par>
                                <p:cTn id="100" presetID="2" presetClass="entr" presetSubtype="1" fill="hold" grpId="0" nodeType="afterEffect">
                                  <p:stCondLst>
                                    <p:cond delay="0"/>
                                  </p:stCondLst>
                                  <p:childTnLst>
                                    <p:set>
                                      <p:cBhvr>
                                        <p:cTn id="101" dur="1" fill="hold">
                                          <p:stCondLst>
                                            <p:cond delay="0"/>
                                          </p:stCondLst>
                                        </p:cTn>
                                        <p:tgtEl>
                                          <p:spTgt spid="10"/>
                                        </p:tgtEl>
                                        <p:attrNameLst>
                                          <p:attrName>style.visibility</p:attrName>
                                        </p:attrNameLst>
                                      </p:cBhvr>
                                      <p:to>
                                        <p:strVal val="visible"/>
                                      </p:to>
                                    </p:set>
                                    <p:anim calcmode="lin" valueType="num">
                                      <p:cBhvr>
                                        <p:cTn id="102" dur="500" fill="hold"/>
                                        <p:tgtEl>
                                          <p:spTgt spid="10"/>
                                        </p:tgtEl>
                                        <p:attrNameLst>
                                          <p:attrName>ppt_x</p:attrName>
                                        </p:attrNameLst>
                                      </p:cBhvr>
                                      <p:tavLst>
                                        <p:tav tm="0">
                                          <p:val>
                                            <p:strVal val="#ppt_x"/>
                                          </p:val>
                                        </p:tav>
                                        <p:tav tm="100000">
                                          <p:val>
                                            <p:strVal val="#ppt_x"/>
                                          </p:val>
                                        </p:tav>
                                      </p:tavLst>
                                    </p:anim>
                                    <p:anim calcmode="lin" valueType="num">
                                      <p:cBhvr>
                                        <p:cTn id="103" dur="500" fill="hold"/>
                                        <p:tgtEl>
                                          <p:spTgt spid="10"/>
                                        </p:tgtEl>
                                        <p:attrNameLst>
                                          <p:attrName>ppt_y</p:attrName>
                                        </p:attrNameLst>
                                      </p:cBhvr>
                                      <p:tavLst>
                                        <p:tav tm="0">
                                          <p:val>
                                            <p:strVal val="0-#ppt_h/2"/>
                                          </p:val>
                                        </p:tav>
                                        <p:tav tm="100000">
                                          <p:val>
                                            <p:strVal val="#ppt_y"/>
                                          </p:val>
                                        </p:tav>
                                      </p:tavLst>
                                    </p:anim>
                                  </p:childTnLst>
                                </p:cTn>
                              </p:par>
                            </p:childTnLst>
                          </p:cTn>
                        </p:par>
                        <p:par>
                          <p:cTn id="104" fill="hold">
                            <p:stCondLst>
                              <p:cond delay="5000"/>
                            </p:stCondLst>
                            <p:childTnLst>
                              <p:par>
                                <p:cTn id="105" presetID="16" presetClass="entr" presetSubtype="21" fill="hold" nodeType="after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barn(inVertical)">
                                      <p:cBhvr>
                                        <p:cTn id="107" dur="500"/>
                                        <p:tgtEl>
                                          <p:spTgt spid="42"/>
                                        </p:tgtEl>
                                      </p:cBhvr>
                                    </p:animEffect>
                                  </p:childTnLst>
                                </p:cTn>
                              </p:par>
                            </p:childTnLst>
                          </p:cTn>
                        </p:par>
                        <p:par>
                          <p:cTn id="108" fill="hold">
                            <p:stCondLst>
                              <p:cond delay="5500"/>
                            </p:stCondLst>
                            <p:childTnLst>
                              <p:par>
                                <p:cTn id="109" presetID="2" presetClass="entr" presetSubtype="4" fill="hold" grpId="0" nodeType="afterEffect">
                                  <p:stCondLst>
                                    <p:cond delay="0"/>
                                  </p:stCondLst>
                                  <p:childTnLst>
                                    <p:set>
                                      <p:cBhvr>
                                        <p:cTn id="110" dur="1" fill="hold">
                                          <p:stCondLst>
                                            <p:cond delay="0"/>
                                          </p:stCondLst>
                                        </p:cTn>
                                        <p:tgtEl>
                                          <p:spTgt spid="11"/>
                                        </p:tgtEl>
                                        <p:attrNameLst>
                                          <p:attrName>style.visibility</p:attrName>
                                        </p:attrNameLst>
                                      </p:cBhvr>
                                      <p:to>
                                        <p:strVal val="visible"/>
                                      </p:to>
                                    </p:set>
                                    <p:anim calcmode="lin" valueType="num">
                                      <p:cBhvr>
                                        <p:cTn id="111" dur="500" fill="hold"/>
                                        <p:tgtEl>
                                          <p:spTgt spid="11"/>
                                        </p:tgtEl>
                                        <p:attrNameLst>
                                          <p:attrName>ppt_x</p:attrName>
                                        </p:attrNameLst>
                                      </p:cBhvr>
                                      <p:tavLst>
                                        <p:tav tm="0">
                                          <p:val>
                                            <p:strVal val="#ppt_x"/>
                                          </p:val>
                                        </p:tav>
                                        <p:tav tm="100000">
                                          <p:val>
                                            <p:strVal val="#ppt_x"/>
                                          </p:val>
                                        </p:tav>
                                      </p:tavLst>
                                    </p:anim>
                                    <p:anim calcmode="lin" valueType="num">
                                      <p:cBhvr>
                                        <p:cTn id="112" dur="500" fill="hold"/>
                                        <p:tgtEl>
                                          <p:spTgt spid="11"/>
                                        </p:tgtEl>
                                        <p:attrNameLst>
                                          <p:attrName>ppt_y</p:attrName>
                                        </p:attrNameLst>
                                      </p:cBhvr>
                                      <p:tavLst>
                                        <p:tav tm="0">
                                          <p:val>
                                            <p:strVal val="1+#ppt_h/2"/>
                                          </p:val>
                                        </p:tav>
                                        <p:tav tm="100000">
                                          <p:val>
                                            <p:strVal val="#ppt_y"/>
                                          </p:val>
                                        </p:tav>
                                      </p:tavLst>
                                    </p:anim>
                                  </p:childTnLst>
                                </p:cTn>
                              </p:par>
                            </p:childTnLst>
                          </p:cTn>
                        </p:par>
                        <p:par>
                          <p:cTn id="113" fill="hold">
                            <p:stCondLst>
                              <p:cond delay="6000"/>
                            </p:stCondLst>
                            <p:childTnLst>
                              <p:par>
                                <p:cTn id="114" presetID="16" presetClass="entr" presetSubtype="21" fill="hold" nodeType="after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barn(inVertical)">
                                      <p:cBhvr>
                                        <p:cTn id="116" dur="500"/>
                                        <p:tgtEl>
                                          <p:spTgt spid="43"/>
                                        </p:tgtEl>
                                      </p:cBhvr>
                                    </p:animEffect>
                                  </p:childTnLst>
                                </p:cTn>
                              </p:par>
                            </p:childTnLst>
                          </p:cTn>
                        </p:par>
                        <p:par>
                          <p:cTn id="117" fill="hold">
                            <p:stCondLst>
                              <p:cond delay="6500"/>
                            </p:stCondLst>
                            <p:childTnLst>
                              <p:par>
                                <p:cTn id="118" presetID="22" presetClass="entr" presetSubtype="4" fill="hold" grpId="0" nodeType="after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wipe(down)">
                                      <p:cBhvr>
                                        <p:cTn id="1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3" grpId="0" bldLvl="0" animBg="1" autoUpdateAnimBg="0"/>
      <p:bldP spid="4" grpId="0" bldLvl="0" animBg="1" autoUpdateAnimBg="0"/>
      <p:bldP spid="5" grpId="0" bldLvl="0" animBg="1" autoUpdateAnimBg="0"/>
      <p:bldP spid="6" grpId="0" bldLvl="0" animBg="1" autoUpdateAnimBg="0"/>
      <p:bldP spid="7" grpId="0" bldLvl="0" animBg="1" autoUpdateAnimBg="0"/>
      <p:bldP spid="8" grpId="0" bldLvl="0" animBg="1" autoUpdateAnimBg="0"/>
      <p:bldP spid="9" grpId="0" bldLvl="0" animBg="1" autoUpdateAnimBg="0"/>
      <p:bldP spid="10" grpId="0" bldLvl="0" animBg="1" autoUpdateAnimBg="0"/>
      <p:bldP spid="11" grpId="0" bldLvl="0" animBg="1" autoUpdateAnimBg="0"/>
      <p:bldP spid="12" grpId="0"/>
      <p:bldP spid="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p:cNvSpPr>
            <a:spLocks noChangeArrowheads="1"/>
          </p:cNvSpPr>
          <p:nvPr/>
        </p:nvSpPr>
        <p:spPr bwMode="auto">
          <a:xfrm>
            <a:off x="3" y="4382515"/>
            <a:ext cx="12182452" cy="8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42719B"/>
                </a:solidFill>
                <a:bevel/>
                <a:headEnd/>
                <a:tailEnd/>
              </a14:hiddenLine>
            </a:ext>
          </a:extLst>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latin typeface="微软雅黑" pitchFamily="34" charset="-122"/>
              <a:ea typeface="微软雅黑" pitchFamily="34" charset="-122"/>
              <a:sym typeface="Calibri" pitchFamily="34" charset="0"/>
            </a:endParaRPr>
          </a:p>
        </p:txBody>
      </p:sp>
      <p:sp>
        <p:nvSpPr>
          <p:cNvPr id="17" name="Rectangle 11"/>
          <p:cNvSpPr>
            <a:spLocks noChangeArrowheads="1"/>
          </p:cNvSpPr>
          <p:nvPr/>
        </p:nvSpPr>
        <p:spPr bwMode="auto">
          <a:xfrm>
            <a:off x="-11093" y="4382518"/>
            <a:ext cx="12203053" cy="682783"/>
          </a:xfrm>
          <a:prstGeom prst="rect">
            <a:avLst/>
          </a:prstGeom>
          <a:solidFill>
            <a:srgbClr val="7B1B1B">
              <a:alpha val="81000"/>
            </a:srgbClr>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latin typeface="微软雅黑" pitchFamily="34" charset="-122"/>
              <a:ea typeface="微软雅黑" pitchFamily="34" charset="-122"/>
              <a:sym typeface="Calibri" pitchFamily="34" charset="0"/>
            </a:endParaRPr>
          </a:p>
        </p:txBody>
      </p:sp>
      <p:grpSp>
        <p:nvGrpSpPr>
          <p:cNvPr id="18" name="组合 3"/>
          <p:cNvGrpSpPr>
            <a:grpSpLocks/>
          </p:cNvGrpSpPr>
          <p:nvPr/>
        </p:nvGrpSpPr>
        <p:grpSpPr bwMode="auto">
          <a:xfrm>
            <a:off x="4319640" y="2146797"/>
            <a:ext cx="3530503" cy="2134094"/>
            <a:chOff x="0" y="0"/>
            <a:chExt cx="3536515" cy="2133600"/>
          </a:xfrm>
        </p:grpSpPr>
        <p:pic>
          <p:nvPicPr>
            <p:cNvPr id="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8"/>
            <p:cNvSpPr>
              <a:spLocks noChangeArrowheads="1"/>
            </p:cNvSpPr>
            <p:nvPr/>
          </p:nvSpPr>
          <p:spPr bwMode="auto">
            <a:xfrm>
              <a:off x="519687" y="255892"/>
              <a:ext cx="2450592" cy="1530000"/>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latin typeface="微软雅黑" pitchFamily="34" charset="-122"/>
                <a:ea typeface="微软雅黑" pitchFamily="34" charset="-122"/>
                <a:sym typeface="Calibri" pitchFamily="34" charset="0"/>
              </a:endParaRPr>
            </a:p>
          </p:txBody>
        </p:sp>
      </p:grpSp>
      <p:grpSp>
        <p:nvGrpSpPr>
          <p:cNvPr id="21" name="组合 2"/>
          <p:cNvGrpSpPr>
            <a:grpSpLocks/>
          </p:cNvGrpSpPr>
          <p:nvPr/>
        </p:nvGrpSpPr>
        <p:grpSpPr bwMode="auto">
          <a:xfrm>
            <a:off x="871537" y="2146797"/>
            <a:ext cx="3530503" cy="2134094"/>
            <a:chOff x="0" y="0"/>
            <a:chExt cx="3536515" cy="2133600"/>
          </a:xfrm>
        </p:grpSpPr>
        <p:pic>
          <p:nvPicPr>
            <p:cNvPr id="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9"/>
            <p:cNvSpPr>
              <a:spLocks noChangeArrowheads="1"/>
            </p:cNvSpPr>
            <p:nvPr/>
          </p:nvSpPr>
          <p:spPr bwMode="auto">
            <a:xfrm>
              <a:off x="524581" y="255892"/>
              <a:ext cx="2450592" cy="1530000"/>
            </a:xfrm>
            <a:prstGeom prst="rect">
              <a:avLst/>
            </a:prstGeom>
            <a:blipFill dpi="0" rotWithShape="1">
              <a:blip r:embed="rId5"/>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latin typeface="微软雅黑" pitchFamily="34" charset="-122"/>
                <a:ea typeface="微软雅黑" pitchFamily="34" charset="-122"/>
                <a:sym typeface="Calibri" pitchFamily="34" charset="0"/>
              </a:endParaRPr>
            </a:p>
          </p:txBody>
        </p:sp>
      </p:grpSp>
      <p:grpSp>
        <p:nvGrpSpPr>
          <p:cNvPr id="24" name="组合 4"/>
          <p:cNvGrpSpPr>
            <a:grpSpLocks/>
          </p:cNvGrpSpPr>
          <p:nvPr/>
        </p:nvGrpSpPr>
        <p:grpSpPr bwMode="auto">
          <a:xfrm>
            <a:off x="7767740" y="2146797"/>
            <a:ext cx="3528918" cy="2134094"/>
            <a:chOff x="0" y="0"/>
            <a:chExt cx="3536515" cy="2133600"/>
          </a:xfrm>
        </p:grpSpPr>
        <p:pic>
          <p:nvPicPr>
            <p:cNvPr id="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0"/>
            <p:cNvSpPr>
              <a:spLocks noChangeArrowheads="1"/>
            </p:cNvSpPr>
            <p:nvPr/>
          </p:nvSpPr>
          <p:spPr bwMode="auto">
            <a:xfrm>
              <a:off x="515715" y="255890"/>
              <a:ext cx="2450592" cy="1530000"/>
            </a:xfrm>
            <a:prstGeom prst="rect">
              <a:avLst/>
            </a:prstGeom>
            <a:blipFill dpi="0" rotWithShape="1">
              <a:blip r:embed="rId6"/>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latin typeface="微软雅黑" pitchFamily="34" charset="-122"/>
                <a:ea typeface="微软雅黑" pitchFamily="34" charset="-122"/>
                <a:sym typeface="Calibri" pitchFamily="34" charset="0"/>
              </a:endParaRPr>
            </a:p>
          </p:txBody>
        </p:sp>
      </p:grpSp>
      <p:sp>
        <p:nvSpPr>
          <p:cNvPr id="28" name="矩形 38"/>
          <p:cNvSpPr>
            <a:spLocks noChangeArrowheads="1"/>
          </p:cNvSpPr>
          <p:nvPr/>
        </p:nvSpPr>
        <p:spPr bwMode="auto">
          <a:xfrm>
            <a:off x="1807981" y="4492080"/>
            <a:ext cx="1659199" cy="44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1" tIns="45655" rIns="91311" bIns="4565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300" dirty="0">
                <a:solidFill>
                  <a:schemeClr val="bg1">
                    <a:lumMod val="95000"/>
                  </a:schemeClr>
                </a:solidFill>
                <a:latin typeface="微软雅黑" pitchFamily="34" charset="-122"/>
                <a:ea typeface="微软雅黑" pitchFamily="34" charset="-122"/>
                <a:sym typeface="方正兰亭黑_GBK" pitchFamily="2" charset="-122"/>
              </a:rPr>
              <a:t>项目展示一</a:t>
            </a:r>
            <a:endParaRPr lang="en-US" altLang="zh-CN" sz="2300" dirty="0">
              <a:solidFill>
                <a:schemeClr val="bg1">
                  <a:lumMod val="95000"/>
                </a:schemeClr>
              </a:solidFill>
              <a:latin typeface="微软雅黑" pitchFamily="34" charset="-122"/>
              <a:ea typeface="微软雅黑" pitchFamily="34" charset="-122"/>
              <a:sym typeface="方正兰亭黑_GBK" pitchFamily="2" charset="-122"/>
            </a:endParaRPr>
          </a:p>
        </p:txBody>
      </p:sp>
      <p:sp>
        <p:nvSpPr>
          <p:cNvPr id="29" name="矩形 51"/>
          <p:cNvSpPr>
            <a:spLocks noChangeArrowheads="1"/>
          </p:cNvSpPr>
          <p:nvPr/>
        </p:nvSpPr>
        <p:spPr bwMode="auto">
          <a:xfrm>
            <a:off x="5256081" y="4492080"/>
            <a:ext cx="1659199" cy="44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1" tIns="45655" rIns="91311" bIns="4565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300" dirty="0">
                <a:solidFill>
                  <a:schemeClr val="bg1">
                    <a:lumMod val="95000"/>
                  </a:schemeClr>
                </a:solidFill>
                <a:latin typeface="微软雅黑" pitchFamily="34" charset="-122"/>
                <a:ea typeface="微软雅黑" pitchFamily="34" charset="-122"/>
                <a:sym typeface="方正兰亭黑_GBK" pitchFamily="2" charset="-122"/>
              </a:rPr>
              <a:t>项目展示二</a:t>
            </a:r>
            <a:endParaRPr lang="en-US" altLang="zh-CN" sz="2300" dirty="0">
              <a:solidFill>
                <a:schemeClr val="bg1">
                  <a:lumMod val="95000"/>
                </a:schemeClr>
              </a:solidFill>
              <a:latin typeface="微软雅黑" pitchFamily="34" charset="-122"/>
              <a:ea typeface="微软雅黑" pitchFamily="34" charset="-122"/>
              <a:sym typeface="方正兰亭黑_GBK" pitchFamily="2" charset="-122"/>
            </a:endParaRPr>
          </a:p>
        </p:txBody>
      </p:sp>
      <p:sp>
        <p:nvSpPr>
          <p:cNvPr id="30" name="矩形 53"/>
          <p:cNvSpPr>
            <a:spLocks noChangeArrowheads="1"/>
          </p:cNvSpPr>
          <p:nvPr/>
        </p:nvSpPr>
        <p:spPr bwMode="auto">
          <a:xfrm>
            <a:off x="8702599" y="4492080"/>
            <a:ext cx="1659199" cy="44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1" tIns="45655" rIns="91311" bIns="4565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300" dirty="0">
                <a:solidFill>
                  <a:schemeClr val="bg1">
                    <a:lumMod val="95000"/>
                  </a:schemeClr>
                </a:solidFill>
                <a:latin typeface="微软雅黑" pitchFamily="34" charset="-122"/>
                <a:ea typeface="微软雅黑" pitchFamily="34" charset="-122"/>
                <a:sym typeface="方正兰亭黑_GBK" pitchFamily="2" charset="-122"/>
              </a:rPr>
              <a:t>项目展示三</a:t>
            </a:r>
            <a:endParaRPr lang="en-US" altLang="zh-CN" sz="2300" dirty="0">
              <a:solidFill>
                <a:schemeClr val="bg1">
                  <a:lumMod val="95000"/>
                </a:schemeClr>
              </a:solidFill>
              <a:latin typeface="微软雅黑" pitchFamily="34" charset="-122"/>
              <a:ea typeface="微软雅黑" pitchFamily="34" charset="-122"/>
              <a:sym typeface="方正兰亭黑_GBK" pitchFamily="2" charset="-122"/>
            </a:endParaRPr>
          </a:p>
        </p:txBody>
      </p:sp>
      <p:sp>
        <p:nvSpPr>
          <p:cNvPr id="31" name="矩形 47"/>
          <p:cNvSpPr>
            <a:spLocks noChangeArrowheads="1"/>
          </p:cNvSpPr>
          <p:nvPr/>
        </p:nvSpPr>
        <p:spPr bwMode="auto">
          <a:xfrm>
            <a:off x="871534" y="5130403"/>
            <a:ext cx="2928352" cy="8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311" tIns="45655" rIns="91311" bIns="4565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lvl="0" algn="just" eaLnBrk="1" fontAlgn="base" hangingPunct="1">
              <a:lnSpc>
                <a:spcPct val="100000"/>
              </a:lnSpc>
              <a:spcBef>
                <a:spcPct val="0"/>
              </a:spcBef>
              <a:spcAft>
                <a:spcPct val="0"/>
              </a:spcAft>
              <a:buNone/>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32" name="矩形 47"/>
          <p:cNvSpPr>
            <a:spLocks noChangeArrowheads="1"/>
          </p:cNvSpPr>
          <p:nvPr/>
        </p:nvSpPr>
        <p:spPr bwMode="auto">
          <a:xfrm>
            <a:off x="4921788" y="5130403"/>
            <a:ext cx="2928352" cy="8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311" tIns="45655" rIns="91311" bIns="4565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lvl="0" algn="just" eaLnBrk="1" fontAlgn="base" hangingPunct="1">
              <a:lnSpc>
                <a:spcPct val="100000"/>
              </a:lnSpc>
              <a:spcBef>
                <a:spcPct val="0"/>
              </a:spcBef>
              <a:spcAft>
                <a:spcPct val="0"/>
              </a:spcAft>
              <a:buNone/>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33" name="矩形 47"/>
          <p:cNvSpPr>
            <a:spLocks noChangeArrowheads="1"/>
          </p:cNvSpPr>
          <p:nvPr/>
        </p:nvSpPr>
        <p:spPr bwMode="auto">
          <a:xfrm>
            <a:off x="8193273" y="5130403"/>
            <a:ext cx="2970905" cy="8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311" tIns="45655" rIns="91311" bIns="4565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lvl="0" algn="just" eaLnBrk="1" fontAlgn="base" hangingPunct="1">
              <a:lnSpc>
                <a:spcPct val="100000"/>
              </a:lnSpc>
              <a:spcBef>
                <a:spcPct val="0"/>
              </a:spcBef>
              <a:spcAft>
                <a:spcPct val="0"/>
              </a:spcAft>
              <a:buNone/>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34" name="矩形 47"/>
          <p:cNvSpPr>
            <a:spLocks noChangeArrowheads="1"/>
          </p:cNvSpPr>
          <p:nvPr/>
        </p:nvSpPr>
        <p:spPr bwMode="auto">
          <a:xfrm>
            <a:off x="714840" y="1167851"/>
            <a:ext cx="11021099" cy="978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311" tIns="45655" rIns="91311" bIns="4565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just" fontAlgn="base">
              <a:spcBef>
                <a:spcPct val="0"/>
              </a:spcBef>
              <a:spcAft>
                <a:spcPct val="0"/>
              </a:spcAft>
              <a:buNone/>
            </a:pPr>
            <a:r>
              <a:rPr lang="zh-CN" altLang="en-US" sz="2100" dirty="0">
                <a:solidFill>
                  <a:prstClr val="black"/>
                </a:solidFill>
                <a:latin typeface="微软雅黑" pitchFamily="34" charset="-122"/>
                <a:ea typeface="微软雅黑" pitchFamily="34" charset="-122"/>
                <a:cs typeface="方正兰亭纤黑简体"/>
              </a:rPr>
              <a:t>    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p>
        </p:txBody>
      </p:sp>
      <p:sp>
        <p:nvSpPr>
          <p:cNvPr id="35" name="TextBox 34"/>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成功项目展示</a:t>
            </a:r>
          </a:p>
        </p:txBody>
      </p:sp>
    </p:spTree>
    <p:extLst>
      <p:ext uri="{BB962C8B-B14F-4D97-AF65-F5344CB8AC3E}">
        <p14:creationId xmlns:p14="http://schemas.microsoft.com/office/powerpoint/2010/main" val="536593350"/>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by="(-#ppt_w*2)" calcmode="lin" valueType="num">
                                      <p:cBhvr rctx="PPT">
                                        <p:cTn id="7" dur="250" autoRev="1" fill="hold">
                                          <p:stCondLst>
                                            <p:cond delay="0"/>
                                          </p:stCondLst>
                                        </p:cTn>
                                        <p:tgtEl>
                                          <p:spTgt spid="35"/>
                                        </p:tgtEl>
                                        <p:attrNameLst>
                                          <p:attrName>ppt_w</p:attrName>
                                        </p:attrNameLst>
                                      </p:cBhvr>
                                    </p:anim>
                                    <p:anim by="(#ppt_w*0.50)" calcmode="lin" valueType="num">
                                      <p:cBhvr>
                                        <p:cTn id="8" dur="250" decel="50000" autoRev="1" fill="hold">
                                          <p:stCondLst>
                                            <p:cond delay="0"/>
                                          </p:stCondLst>
                                        </p:cTn>
                                        <p:tgtEl>
                                          <p:spTgt spid="35"/>
                                        </p:tgtEl>
                                        <p:attrNameLst>
                                          <p:attrName>ppt_x</p:attrName>
                                        </p:attrNameLst>
                                      </p:cBhvr>
                                    </p:anim>
                                    <p:anim from="(-#ppt_h/2)" to="(#ppt_y)" calcmode="lin" valueType="num">
                                      <p:cBhvr>
                                        <p:cTn id="9" dur="500" fill="hold">
                                          <p:stCondLst>
                                            <p:cond delay="0"/>
                                          </p:stCondLst>
                                        </p:cTn>
                                        <p:tgtEl>
                                          <p:spTgt spid="35"/>
                                        </p:tgtEl>
                                        <p:attrNameLst>
                                          <p:attrName>ppt_y</p:attrName>
                                        </p:attrNameLst>
                                      </p:cBhvr>
                                    </p:anim>
                                    <p:animRot by="21600000">
                                      <p:cBhvr>
                                        <p:cTn id="10" dur="500" fill="hold">
                                          <p:stCondLst>
                                            <p:cond delay="0"/>
                                          </p:stCondLst>
                                        </p:cTn>
                                        <p:tgtEl>
                                          <p:spTgt spid="35"/>
                                        </p:tgtEl>
                                        <p:attrNameLst>
                                          <p:attrName>r</p:attrName>
                                        </p:attrNameLst>
                                      </p:cBhvr>
                                    </p:animRot>
                                  </p:childTnLst>
                                </p:cTn>
                              </p:par>
                            </p:childTnLst>
                          </p:cTn>
                        </p:par>
                        <p:par>
                          <p:cTn id="11" fill="hold">
                            <p:stCondLst>
                              <p:cond delay="750"/>
                            </p:stCondLst>
                            <p:childTnLst>
                              <p:par>
                                <p:cTn id="12" presetID="16" presetClass="entr" presetSubtype="21"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barn(inVertical)">
                                      <p:cBhvr>
                                        <p:cTn id="14" dur="500"/>
                                        <p:tgtEl>
                                          <p:spTgt spid="34"/>
                                        </p:tgtEl>
                                      </p:cBhvr>
                                    </p:animEffect>
                                  </p:childTnLst>
                                </p:cTn>
                              </p:par>
                            </p:childTnLst>
                          </p:cTn>
                        </p:par>
                        <p:par>
                          <p:cTn id="15" fill="hold">
                            <p:stCondLst>
                              <p:cond delay="1250"/>
                            </p:stCondLst>
                            <p:childTnLst>
                              <p:par>
                                <p:cTn id="16" presetID="12" presetClass="entr" presetSubtype="1"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p:tgtEl>
                                          <p:spTgt spid="18"/>
                                        </p:tgtEl>
                                        <p:attrNameLst>
                                          <p:attrName>ppt_y</p:attrName>
                                        </p:attrNameLst>
                                      </p:cBhvr>
                                      <p:tavLst>
                                        <p:tav tm="0">
                                          <p:val>
                                            <p:strVal val="#ppt_y-#ppt_h*1.125000"/>
                                          </p:val>
                                        </p:tav>
                                        <p:tav tm="100000">
                                          <p:val>
                                            <p:strVal val="#ppt_y"/>
                                          </p:val>
                                        </p:tav>
                                      </p:tavLst>
                                    </p:anim>
                                    <p:animEffect>
                                      <p:cBhvr>
                                        <p:cTn id="19" dur="500"/>
                                        <p:tgtEl>
                                          <p:spTgt spid="18"/>
                                        </p:tgtEl>
                                      </p:cBhvr>
                                    </p:animEffect>
                                  </p:childTnLst>
                                </p:cTn>
                              </p:par>
                            </p:childTnLst>
                          </p:cTn>
                        </p:par>
                        <p:par>
                          <p:cTn id="20" fill="hold">
                            <p:stCondLst>
                              <p:cond delay="1750"/>
                            </p:stCondLst>
                            <p:childTnLst>
                              <p:par>
                                <p:cTn id="21" presetID="12" presetClass="entr" presetSubtype="2"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p:tgtEl>
                                          <p:spTgt spid="21"/>
                                        </p:tgtEl>
                                        <p:attrNameLst>
                                          <p:attrName>ppt_x</p:attrName>
                                        </p:attrNameLst>
                                      </p:cBhvr>
                                      <p:tavLst>
                                        <p:tav tm="0">
                                          <p:val>
                                            <p:strVal val="#ppt_x+#ppt_w*1.125000"/>
                                          </p:val>
                                        </p:tav>
                                        <p:tav tm="100000">
                                          <p:val>
                                            <p:strVal val="#ppt_x"/>
                                          </p:val>
                                        </p:tav>
                                      </p:tavLst>
                                    </p:anim>
                                    <p:animEffect>
                                      <p:cBhvr>
                                        <p:cTn id="24" dur="500"/>
                                        <p:tgtEl>
                                          <p:spTgt spid="21"/>
                                        </p:tgtEl>
                                      </p:cBhvr>
                                    </p:animEffect>
                                  </p:childTnLst>
                                </p:cTn>
                              </p:par>
                              <p:par>
                                <p:cTn id="25" presetID="1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p:tgtEl>
                                          <p:spTgt spid="24"/>
                                        </p:tgtEl>
                                        <p:attrNameLst>
                                          <p:attrName>ppt_x</p:attrName>
                                        </p:attrNameLst>
                                      </p:cBhvr>
                                      <p:tavLst>
                                        <p:tav tm="0">
                                          <p:val>
                                            <p:strVal val="#ppt_x-#ppt_w*1.125000"/>
                                          </p:val>
                                        </p:tav>
                                        <p:tav tm="100000">
                                          <p:val>
                                            <p:strVal val="#ppt_x"/>
                                          </p:val>
                                        </p:tav>
                                      </p:tavLst>
                                    </p:anim>
                                    <p:animEffect>
                                      <p:cBhvr>
                                        <p:cTn id="28" dur="500"/>
                                        <p:tgtEl>
                                          <p:spTgt spid="24"/>
                                        </p:tgtEl>
                                      </p:cBhvr>
                                    </p:animEffect>
                                  </p:childTnLst>
                                </p:cTn>
                              </p:par>
                            </p:childTnLst>
                          </p:cTn>
                        </p:par>
                        <p:par>
                          <p:cTn id="29" fill="hold">
                            <p:stCondLst>
                              <p:cond delay="225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750"/>
                            </p:stCondLst>
                            <p:childTnLst>
                              <p:par>
                                <p:cTn id="34" presetID="23" presetClass="entr" presetSubtype="16"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childTnLst>
                                </p:cTn>
                              </p:par>
                            </p:childTnLst>
                          </p:cTn>
                        </p:par>
                        <p:par>
                          <p:cTn id="46" fill="hold">
                            <p:stCondLst>
                              <p:cond delay="3250"/>
                            </p:stCondLst>
                            <p:childTnLst>
                              <p:par>
                                <p:cTn id="47" presetID="20" presetClass="entr" presetSubtype="0"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p:cBhvr>
                                        <p:cTn id="49" dur="750"/>
                                        <p:tgtEl>
                                          <p:spTgt spid="32"/>
                                        </p:tgtEl>
                                      </p:cBhvr>
                                    </p:animEffect>
                                  </p:childTnLst>
                                </p:cTn>
                              </p:par>
                              <p:par>
                                <p:cTn id="50" presetID="2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p:cBhvr>
                                        <p:cTn id="52" dur="750"/>
                                        <p:tgtEl>
                                          <p:spTgt spid="31"/>
                                        </p:tgtEl>
                                      </p:cBhvr>
                                    </p:animEffect>
                                  </p:childTnLst>
                                </p:cTn>
                              </p:par>
                              <p:par>
                                <p:cTn id="53" presetID="2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p:cBhvr>
                                        <p:cTn id="55"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bldLvl="0" autoUpdateAnimBg="0"/>
      <p:bldP spid="29" grpId="0" bldLvl="0" autoUpdateAnimBg="0"/>
      <p:bldP spid="30" grpId="0" bldLvl="0" autoUpdateAnimBg="0"/>
      <p:bldP spid="31" grpId="0" bldLvl="0" autoUpdateAnimBg="0"/>
      <p:bldP spid="32" grpId="0" bldLvl="0" autoUpdateAnimBg="0"/>
      <p:bldP spid="33" grpId="0" bldLvl="0" autoUpdateAnimBg="0"/>
      <p:bldP spid="34" grpId="0"/>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979738" y="4255667"/>
            <a:ext cx="1121172" cy="584862"/>
          </a:xfrm>
          <a:prstGeom prst="rect">
            <a:avLst/>
          </a:prstGeom>
          <a:noFill/>
        </p:spPr>
        <p:txBody>
          <a:bodyPr wrap="square" lIns="91271" tIns="45635" rIns="91271" bIns="45635"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600" dirty="0">
                <a:solidFill>
                  <a:schemeClr val="tx1"/>
                </a:solidFill>
              </a:rPr>
              <a:t>添加文本添加文本</a:t>
            </a:r>
          </a:p>
        </p:txBody>
      </p:sp>
      <p:sp>
        <p:nvSpPr>
          <p:cNvPr id="25" name="TextBox 24"/>
          <p:cNvSpPr txBox="1"/>
          <p:nvPr/>
        </p:nvSpPr>
        <p:spPr>
          <a:xfrm>
            <a:off x="2440792" y="2924938"/>
            <a:ext cx="1588326" cy="625909"/>
          </a:xfrm>
          <a:prstGeom prst="rect">
            <a:avLst/>
          </a:prstGeom>
          <a:noFill/>
        </p:spPr>
        <p:txBody>
          <a:bodyPr wrap="square" lIns="91271" tIns="45635" rIns="91271" bIns="45635" rtlCol="0" anchor="ctr">
            <a:spAutoFit/>
          </a:bodyPr>
          <a:lstStyle/>
          <a:p>
            <a:pPr algn="ctr"/>
            <a:r>
              <a:rPr lang="zh-CN" altLang="en-US" sz="1700" dirty="0">
                <a:latin typeface="微软雅黑" pitchFamily="34" charset="-122"/>
                <a:ea typeface="微软雅黑" pitchFamily="34" charset="-122"/>
              </a:rPr>
              <a:t>添加文本</a:t>
            </a:r>
            <a:endParaRPr lang="en-US" altLang="zh-CN" sz="1700" dirty="0">
              <a:latin typeface="微软雅黑" pitchFamily="34" charset="-122"/>
              <a:ea typeface="微软雅黑" pitchFamily="34" charset="-122"/>
            </a:endParaRPr>
          </a:p>
          <a:p>
            <a:pPr algn="ctr"/>
            <a:r>
              <a:rPr lang="zh-CN" altLang="en-US" sz="1700" dirty="0">
                <a:latin typeface="微软雅黑" pitchFamily="34" charset="-122"/>
                <a:ea typeface="微软雅黑" pitchFamily="34" charset="-122"/>
              </a:rPr>
              <a:t>添加文本</a:t>
            </a:r>
          </a:p>
        </p:txBody>
      </p:sp>
      <p:sp>
        <p:nvSpPr>
          <p:cNvPr id="26" name="TextBox 25"/>
          <p:cNvSpPr txBox="1"/>
          <p:nvPr/>
        </p:nvSpPr>
        <p:spPr>
          <a:xfrm>
            <a:off x="4416072" y="3971537"/>
            <a:ext cx="1121172" cy="584604"/>
          </a:xfrm>
          <a:prstGeom prst="rect">
            <a:avLst/>
          </a:prstGeom>
          <a:noFill/>
        </p:spPr>
        <p:txBody>
          <a:bodyPr wrap="square" lIns="91271" tIns="45635" rIns="91271" bIns="45635"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dirty="0">
                <a:solidFill>
                  <a:schemeClr val="tx1"/>
                </a:solidFill>
              </a:rPr>
              <a:t>添加文本</a:t>
            </a:r>
            <a:endParaRPr lang="en-US" altLang="zh-CN" dirty="0">
              <a:solidFill>
                <a:schemeClr val="tx1"/>
              </a:solidFill>
            </a:endParaRPr>
          </a:p>
          <a:p>
            <a:r>
              <a:rPr lang="zh-CN" altLang="en-US" dirty="0">
                <a:solidFill>
                  <a:schemeClr val="tx1"/>
                </a:solidFill>
              </a:rPr>
              <a:t>添加文本</a:t>
            </a:r>
          </a:p>
        </p:txBody>
      </p:sp>
      <p:sp>
        <p:nvSpPr>
          <p:cNvPr id="27" name="TextBox 26"/>
          <p:cNvSpPr txBox="1"/>
          <p:nvPr/>
        </p:nvSpPr>
        <p:spPr>
          <a:xfrm>
            <a:off x="5855462" y="2958682"/>
            <a:ext cx="1588326" cy="625901"/>
          </a:xfrm>
          <a:prstGeom prst="rect">
            <a:avLst/>
          </a:prstGeom>
          <a:noFill/>
        </p:spPr>
        <p:txBody>
          <a:bodyPr wrap="square" lIns="91271" tIns="45635" rIns="91271" bIns="45635" rtlCol="0" anchor="ctr">
            <a:spAutoFit/>
          </a:bodyPr>
          <a:lstStyle/>
          <a:p>
            <a:pPr algn="ctr"/>
            <a:r>
              <a:rPr lang="zh-CN" altLang="en-US" sz="1700" dirty="0">
                <a:latin typeface="微软雅黑" pitchFamily="34" charset="-122"/>
                <a:ea typeface="微软雅黑" pitchFamily="34" charset="-122"/>
              </a:rPr>
              <a:t>添加文本</a:t>
            </a:r>
            <a:endParaRPr lang="en-US" altLang="zh-CN" sz="1700" dirty="0">
              <a:latin typeface="微软雅黑" pitchFamily="34" charset="-122"/>
              <a:ea typeface="微软雅黑" pitchFamily="34" charset="-122"/>
            </a:endParaRPr>
          </a:p>
          <a:p>
            <a:pPr algn="ctr"/>
            <a:r>
              <a:rPr lang="zh-CN" altLang="en-US" sz="1700" dirty="0">
                <a:latin typeface="微软雅黑" pitchFamily="34" charset="-122"/>
                <a:ea typeface="微软雅黑" pitchFamily="34" charset="-122"/>
              </a:rPr>
              <a:t>添加文本</a:t>
            </a:r>
          </a:p>
        </p:txBody>
      </p:sp>
      <p:sp>
        <p:nvSpPr>
          <p:cNvPr id="28" name="矩形 27"/>
          <p:cNvSpPr/>
          <p:nvPr/>
        </p:nvSpPr>
        <p:spPr>
          <a:xfrm>
            <a:off x="8001604" y="2870358"/>
            <a:ext cx="3833425" cy="3047646"/>
          </a:xfrm>
          <a:prstGeom prst="rect">
            <a:avLst/>
          </a:prstGeom>
        </p:spPr>
        <p:txBody>
          <a:bodyPr wrap="square" lIns="91271" tIns="45635" rIns="91271" bIns="45635">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        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p>
          <a:p>
            <a:pPr lvl="0" algn="just" fontAlgn="base">
              <a:spcBef>
                <a:spcPct val="0"/>
              </a:spcBef>
              <a:spcAft>
                <a:spcPct val="0"/>
              </a:spcAft>
            </a:pPr>
            <a:endParaRPr lang="zh-CN" altLang="en-US" sz="1600" dirty="0">
              <a:solidFill>
                <a:prstClr val="black"/>
              </a:solidFill>
              <a:latin typeface="微软雅黑" pitchFamily="34" charset="-122"/>
              <a:ea typeface="微软雅黑" pitchFamily="34" charset="-122"/>
              <a:cs typeface="方正兰亭纤黑简体"/>
            </a:endParaRPr>
          </a:p>
        </p:txBody>
      </p:sp>
      <p:sp>
        <p:nvSpPr>
          <p:cNvPr id="29" name="Freeform 4"/>
          <p:cNvSpPr>
            <a:spLocks/>
          </p:cNvSpPr>
          <p:nvPr/>
        </p:nvSpPr>
        <p:spPr bwMode="auto">
          <a:xfrm>
            <a:off x="2061280" y="2083996"/>
            <a:ext cx="2324828" cy="2330371"/>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7B1B1B"/>
          </a:solidFill>
          <a:ln w="3175" cap="flat" cmpd="sng" algn="ctr">
            <a:noFill/>
            <a:prstDash val="solid"/>
          </a:ln>
          <a:effectLst/>
        </p:spPr>
        <p:txBody>
          <a:bodyPr lIns="0" tIns="45635" rIns="0" bIns="45635" anchor="ctr"/>
          <a:lstStyle/>
          <a:p>
            <a:pPr algn="ctr" defTabSz="912707" fontAlgn="base">
              <a:lnSpc>
                <a:spcPct val="120000"/>
              </a:lnSpc>
              <a:spcBef>
                <a:spcPts val="599"/>
              </a:spcBef>
              <a:spcAft>
                <a:spcPts val="599"/>
              </a:spcAft>
              <a:defRPr/>
            </a:pPr>
            <a:endParaRPr lang="en-US" sz="2800" kern="0" dirty="0">
              <a:latin typeface="微软雅黑" pitchFamily="34" charset="-122"/>
              <a:ea typeface="微软雅黑" pitchFamily="34" charset="-122"/>
            </a:endParaRPr>
          </a:p>
        </p:txBody>
      </p:sp>
      <p:sp>
        <p:nvSpPr>
          <p:cNvPr id="30" name="Freeform 6"/>
          <p:cNvSpPr>
            <a:spLocks/>
          </p:cNvSpPr>
          <p:nvPr/>
        </p:nvSpPr>
        <p:spPr bwMode="auto">
          <a:xfrm>
            <a:off x="4046603" y="3354143"/>
            <a:ext cx="1837583" cy="1841968"/>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tx1">
              <a:lumMod val="75000"/>
              <a:lumOff val="25000"/>
            </a:schemeClr>
          </a:solidFill>
          <a:ln w="3175" cap="flat" cmpd="sng" algn="ctr">
            <a:noFill/>
            <a:prstDash val="solid"/>
          </a:ln>
          <a:effectLst/>
        </p:spPr>
        <p:txBody>
          <a:bodyPr lIns="0" tIns="45635" rIns="0" bIns="45635" anchor="ctr"/>
          <a:lstStyle/>
          <a:p>
            <a:pPr algn="ctr" defTabSz="912707" fontAlgn="base">
              <a:lnSpc>
                <a:spcPct val="120000"/>
              </a:lnSpc>
              <a:spcBef>
                <a:spcPts val="599"/>
              </a:spcBef>
              <a:spcAft>
                <a:spcPts val="599"/>
              </a:spcAft>
              <a:defRPr/>
            </a:pPr>
            <a:endParaRPr lang="en-US" sz="2800" kern="0" dirty="0">
              <a:latin typeface="微软雅黑" pitchFamily="34" charset="-122"/>
              <a:ea typeface="微软雅黑" pitchFamily="34" charset="-122"/>
            </a:endParaRPr>
          </a:p>
        </p:txBody>
      </p:sp>
      <p:sp>
        <p:nvSpPr>
          <p:cNvPr id="31" name="Freeform 8"/>
          <p:cNvSpPr>
            <a:spLocks/>
          </p:cNvSpPr>
          <p:nvPr/>
        </p:nvSpPr>
        <p:spPr bwMode="auto">
          <a:xfrm>
            <a:off x="526745" y="3532196"/>
            <a:ext cx="2028172" cy="2031804"/>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tx1">
              <a:lumMod val="75000"/>
              <a:lumOff val="25000"/>
            </a:schemeClr>
          </a:solidFill>
          <a:ln w="3175" cap="flat" cmpd="sng" algn="ctr">
            <a:noFill/>
            <a:prstDash val="solid"/>
          </a:ln>
          <a:effectLst/>
        </p:spPr>
        <p:txBody>
          <a:bodyPr lIns="0" tIns="45635" rIns="0" bIns="45635" anchor="ctr"/>
          <a:lstStyle/>
          <a:p>
            <a:pPr algn="ctr" defTabSz="912707" fontAlgn="base">
              <a:lnSpc>
                <a:spcPct val="120000"/>
              </a:lnSpc>
              <a:spcBef>
                <a:spcPts val="599"/>
              </a:spcBef>
              <a:spcAft>
                <a:spcPts val="599"/>
              </a:spcAft>
              <a:defRPr/>
            </a:pPr>
            <a:endParaRPr lang="en-US" sz="2800" kern="0" dirty="0">
              <a:latin typeface="微软雅黑" pitchFamily="34" charset="-122"/>
              <a:ea typeface="微软雅黑" pitchFamily="34" charset="-122"/>
            </a:endParaRPr>
          </a:p>
        </p:txBody>
      </p:sp>
      <p:sp>
        <p:nvSpPr>
          <p:cNvPr id="32" name="Freeform 6"/>
          <p:cNvSpPr>
            <a:spLocks/>
          </p:cNvSpPr>
          <p:nvPr/>
        </p:nvSpPr>
        <p:spPr bwMode="auto">
          <a:xfrm>
            <a:off x="5528513" y="2157384"/>
            <a:ext cx="2219698" cy="222499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7B1B1B"/>
          </a:solidFill>
          <a:ln w="3175" cap="flat" cmpd="sng" algn="ctr">
            <a:noFill/>
            <a:prstDash val="solid"/>
          </a:ln>
          <a:effectLst/>
        </p:spPr>
        <p:txBody>
          <a:bodyPr lIns="0" tIns="45635" rIns="0" bIns="45635" anchor="ctr"/>
          <a:lstStyle/>
          <a:p>
            <a:pPr algn="ctr" defTabSz="912707" fontAlgn="base">
              <a:lnSpc>
                <a:spcPct val="120000"/>
              </a:lnSpc>
              <a:spcBef>
                <a:spcPts val="599"/>
              </a:spcBef>
              <a:spcAft>
                <a:spcPts val="599"/>
              </a:spcAft>
              <a:defRPr/>
            </a:pPr>
            <a:endParaRPr lang="en-US" sz="2800" kern="0" dirty="0">
              <a:latin typeface="微软雅黑" pitchFamily="34" charset="-122"/>
              <a:ea typeface="微软雅黑" pitchFamily="34" charset="-122"/>
            </a:endParaRPr>
          </a:p>
        </p:txBody>
      </p:sp>
      <p:sp>
        <p:nvSpPr>
          <p:cNvPr id="33" name="矩形 32"/>
          <p:cNvSpPr/>
          <p:nvPr/>
        </p:nvSpPr>
        <p:spPr>
          <a:xfrm>
            <a:off x="8356221" y="2131007"/>
            <a:ext cx="3053405" cy="666956"/>
          </a:xfrm>
          <a:prstGeom prst="rect">
            <a:avLst/>
          </a:prstGeom>
        </p:spPr>
        <p:txBody>
          <a:bodyPr wrap="square" lIns="91271" tIns="45635" rIns="91271" bIns="45635">
            <a:spAutoFit/>
          </a:bodyPr>
          <a:lstStyle/>
          <a:p>
            <a:pPr algn="ctr"/>
            <a:r>
              <a:rPr lang="zh-CN" altLang="en-US" sz="3700" b="1" dirty="0">
                <a:latin typeface="微软雅黑" pitchFamily="34" charset="-122"/>
                <a:ea typeface="微软雅黑" pitchFamily="34" charset="-122"/>
              </a:rPr>
              <a:t>单击添加标题</a:t>
            </a:r>
            <a:endParaRPr lang="en-US" altLang="zh-CN" sz="3700" b="1" dirty="0">
              <a:latin typeface="微软雅黑" pitchFamily="34" charset="-122"/>
              <a:ea typeface="微软雅黑" pitchFamily="34" charset="-122"/>
            </a:endParaRPr>
          </a:p>
        </p:txBody>
      </p:sp>
      <p:sp>
        <p:nvSpPr>
          <p:cNvPr id="13" name="TextBox 12"/>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成功项目展示</a:t>
            </a:r>
          </a:p>
        </p:txBody>
      </p:sp>
    </p:spTree>
    <p:extLst>
      <p:ext uri="{BB962C8B-B14F-4D97-AF65-F5344CB8AC3E}">
        <p14:creationId xmlns:p14="http://schemas.microsoft.com/office/powerpoint/2010/main" val="226467087"/>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by="(-#ppt_w*2)" calcmode="lin" valueType="num">
                                      <p:cBhvr rctx="PPT">
                                        <p:cTn id="7" dur="250" autoRev="1" fill="hold">
                                          <p:stCondLst>
                                            <p:cond delay="0"/>
                                          </p:stCondLst>
                                        </p:cTn>
                                        <p:tgtEl>
                                          <p:spTgt spid="13"/>
                                        </p:tgtEl>
                                        <p:attrNameLst>
                                          <p:attrName>ppt_w</p:attrName>
                                        </p:attrNameLst>
                                      </p:cBhvr>
                                    </p:anim>
                                    <p:anim by="(#ppt_w*0.50)" calcmode="lin" valueType="num">
                                      <p:cBhvr>
                                        <p:cTn id="8" dur="250" decel="50000" autoRev="1" fill="hold">
                                          <p:stCondLst>
                                            <p:cond delay="0"/>
                                          </p:stCondLst>
                                        </p:cTn>
                                        <p:tgtEl>
                                          <p:spTgt spid="13"/>
                                        </p:tgtEl>
                                        <p:attrNameLst>
                                          <p:attrName>ppt_x</p:attrName>
                                        </p:attrNameLst>
                                      </p:cBhvr>
                                    </p:anim>
                                    <p:anim from="(-#ppt_h/2)" to="(#ppt_y)" calcmode="lin" valueType="num">
                                      <p:cBhvr>
                                        <p:cTn id="9" dur="500" fill="hold">
                                          <p:stCondLst>
                                            <p:cond delay="0"/>
                                          </p:stCondLst>
                                        </p:cTn>
                                        <p:tgtEl>
                                          <p:spTgt spid="13"/>
                                        </p:tgtEl>
                                        <p:attrNameLst>
                                          <p:attrName>ppt_y</p:attrName>
                                        </p:attrNameLst>
                                      </p:cBhvr>
                                    </p:anim>
                                    <p:animRot by="21600000">
                                      <p:cBhvr>
                                        <p:cTn id="10" dur="500" fill="hold">
                                          <p:stCondLst>
                                            <p:cond delay="0"/>
                                          </p:stCondLst>
                                        </p:cTn>
                                        <p:tgtEl>
                                          <p:spTgt spid="13"/>
                                        </p:tgtEl>
                                        <p:attrNameLst>
                                          <p:attrName>r</p:attrName>
                                        </p:attrNameLst>
                                      </p:cBhvr>
                                    </p:animRo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8" presetClass="emph" presetSubtype="0" repeatCount="indefinite" fill="hold" grpId="1" nodeType="withEffect">
                                  <p:stCondLst>
                                    <p:cond delay="0"/>
                                  </p:stCondLst>
                                  <p:childTnLst>
                                    <p:animRot by="-86400000">
                                      <p:cBhvr>
                                        <p:cTn id="16" dur="8000" fill="hold"/>
                                        <p:tgtEl>
                                          <p:spTgt spid="31"/>
                                        </p:tgtEl>
                                        <p:attrNameLst>
                                          <p:attrName>r</p:attrName>
                                        </p:attrNameLst>
                                      </p:cBhvr>
                                    </p:animRot>
                                  </p:childTnLst>
                                </p:cTn>
                              </p:par>
                              <p:par>
                                <p:cTn id="17" presetID="53" presetClass="entr" presetSubtype="16" fill="hold" grpId="0" nodeType="withEffect">
                                  <p:stCondLst>
                                    <p:cond delay="50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8" presetClass="emph" presetSubtype="0" repeatCount="indefinite" fill="hold" grpId="1" nodeType="withEffect">
                                  <p:stCondLst>
                                    <p:cond delay="1500"/>
                                  </p:stCondLst>
                                  <p:childTnLst>
                                    <p:animRot by="64800000">
                                      <p:cBhvr>
                                        <p:cTn id="26" dur="7500" fill="hold"/>
                                        <p:tgtEl>
                                          <p:spTgt spid="29"/>
                                        </p:tgtEl>
                                        <p:attrNameLst>
                                          <p:attrName>r</p:attrName>
                                        </p:attrNameLst>
                                      </p:cBhvr>
                                    </p:animRot>
                                  </p:childTnLst>
                                </p:cTn>
                              </p:par>
                              <p:par>
                                <p:cTn id="27" presetID="53" presetClass="entr" presetSubtype="16" fill="hold" grpId="0" nodeType="withEffect">
                                  <p:stCondLst>
                                    <p:cond delay="200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10" presetClass="entr" presetSubtype="0" fill="hold" grpId="0" nodeType="withEffect">
                                  <p:stCondLst>
                                    <p:cond delay="30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8" presetClass="emph" presetSubtype="0" repeatCount="indefinite" fill="hold" grpId="1" nodeType="withEffect">
                                  <p:stCondLst>
                                    <p:cond delay="3000"/>
                                  </p:stCondLst>
                                  <p:childTnLst>
                                    <p:animRot by="-108000000">
                                      <p:cBhvr>
                                        <p:cTn id="36" dur="7500" fill="hold"/>
                                        <p:tgtEl>
                                          <p:spTgt spid="30"/>
                                        </p:tgtEl>
                                        <p:attrNameLst>
                                          <p:attrName>r</p:attrName>
                                        </p:attrNameLst>
                                      </p:cBhvr>
                                    </p:animRot>
                                  </p:childTnLst>
                                </p:cTn>
                              </p:par>
                              <p:par>
                                <p:cTn id="37" presetID="53" presetClass="entr" presetSubtype="16" fill="hold" grpId="0" nodeType="withEffect">
                                  <p:stCondLst>
                                    <p:cond delay="400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par>
                                <p:cTn id="42" presetID="10" presetClass="entr" presetSubtype="0" fill="hold" grpId="0" nodeType="withEffect">
                                  <p:stCondLst>
                                    <p:cond delay="450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8" presetClass="emph" presetSubtype="0" repeatCount="indefinite" fill="hold" grpId="1" nodeType="withEffect">
                                  <p:stCondLst>
                                    <p:cond delay="4500"/>
                                  </p:stCondLst>
                                  <p:childTnLst>
                                    <p:animRot by="86400000">
                                      <p:cBhvr>
                                        <p:cTn id="46" dur="7000" fill="hold"/>
                                        <p:tgtEl>
                                          <p:spTgt spid="32"/>
                                        </p:tgtEl>
                                        <p:attrNameLst>
                                          <p:attrName>r</p:attrName>
                                        </p:attrNameLst>
                                      </p:cBhvr>
                                    </p:animRot>
                                  </p:childTnLst>
                                </p:cTn>
                              </p:par>
                              <p:par>
                                <p:cTn id="47" presetID="53" presetClass="entr" presetSubtype="16" fill="hold" grpId="0" nodeType="withEffect">
                                  <p:stCondLst>
                                    <p:cond delay="50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par>
                                <p:cTn id="52" presetID="22" presetClass="entr" presetSubtype="8" fill="hold" grpId="0" nodeType="withEffect">
                                  <p:stCondLst>
                                    <p:cond delay="650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par>
                                <p:cTn id="55" presetID="22" presetClass="entr" presetSubtype="8" fill="hold" grpId="0" nodeType="withEffect">
                                  <p:stCondLst>
                                    <p:cond delay="650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animBg="1"/>
      <p:bldP spid="29" grpId="1" animBg="1"/>
      <p:bldP spid="30" grpId="0" animBg="1"/>
      <p:bldP spid="30" grpId="1" animBg="1"/>
      <p:bldP spid="31" grpId="0" animBg="1"/>
      <p:bldP spid="31" grpId="1" animBg="1"/>
      <p:bldP spid="32" grpId="0" animBg="1"/>
      <p:bldP spid="32" grpId="1" animBg="1"/>
      <p:bldP spid="33"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827929" y="2638655"/>
            <a:ext cx="8294802" cy="2591069"/>
            <a:chOff x="1941025" y="2658890"/>
            <a:chExt cx="8309951" cy="2590469"/>
          </a:xfrm>
          <a:solidFill>
            <a:schemeClr val="tx1">
              <a:lumMod val="75000"/>
              <a:lumOff val="25000"/>
            </a:schemeClr>
          </a:solidFill>
        </p:grpSpPr>
        <p:sp>
          <p:nvSpPr>
            <p:cNvPr id="41" name="空心弧 40"/>
            <p:cNvSpPr/>
            <p:nvPr/>
          </p:nvSpPr>
          <p:spPr>
            <a:xfrm>
              <a:off x="7687775" y="2686157"/>
              <a:ext cx="2563201" cy="2563202"/>
            </a:xfrm>
            <a:prstGeom prst="blockArc">
              <a:avLst>
                <a:gd name="adj1" fmla="val 10800000"/>
                <a:gd name="adj2" fmla="val 21532483"/>
                <a:gd name="adj3" fmla="val 24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itchFamily="34" charset="-122"/>
              </a:endParaRPr>
            </a:p>
          </p:txBody>
        </p:sp>
        <p:sp>
          <p:nvSpPr>
            <p:cNvPr id="42" name="空心弧 41"/>
            <p:cNvSpPr/>
            <p:nvPr/>
          </p:nvSpPr>
          <p:spPr>
            <a:xfrm rot="10800000">
              <a:off x="5772192" y="2658890"/>
              <a:ext cx="2563201" cy="2563202"/>
            </a:xfrm>
            <a:prstGeom prst="blockArc">
              <a:avLst>
                <a:gd name="adj1" fmla="val 10800000"/>
                <a:gd name="adj2" fmla="val 21532483"/>
                <a:gd name="adj3" fmla="val 24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itchFamily="34" charset="-122"/>
              </a:endParaRPr>
            </a:p>
          </p:txBody>
        </p:sp>
        <p:sp>
          <p:nvSpPr>
            <p:cNvPr id="43" name="空心弧 42"/>
            <p:cNvSpPr/>
            <p:nvPr/>
          </p:nvSpPr>
          <p:spPr>
            <a:xfrm rot="10800000">
              <a:off x="1941025" y="2658890"/>
              <a:ext cx="2563201" cy="2563202"/>
            </a:xfrm>
            <a:prstGeom prst="blockArc">
              <a:avLst>
                <a:gd name="adj1" fmla="val 10800000"/>
                <a:gd name="adj2" fmla="val 21532483"/>
                <a:gd name="adj3" fmla="val 24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itchFamily="34" charset="-122"/>
              </a:endParaRPr>
            </a:p>
          </p:txBody>
        </p:sp>
        <p:sp>
          <p:nvSpPr>
            <p:cNvPr id="44" name="空心弧 43"/>
            <p:cNvSpPr/>
            <p:nvPr/>
          </p:nvSpPr>
          <p:spPr>
            <a:xfrm>
              <a:off x="3856609" y="2686157"/>
              <a:ext cx="2563201" cy="2563202"/>
            </a:xfrm>
            <a:prstGeom prst="blockArc">
              <a:avLst>
                <a:gd name="adj1" fmla="val 10800000"/>
                <a:gd name="adj2" fmla="val 21532483"/>
                <a:gd name="adj3" fmla="val 24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itchFamily="34" charset="-122"/>
              </a:endParaRPr>
            </a:p>
          </p:txBody>
        </p:sp>
      </p:grpSp>
      <p:grpSp>
        <p:nvGrpSpPr>
          <p:cNvPr id="45" name="组合 44"/>
          <p:cNvGrpSpPr/>
          <p:nvPr/>
        </p:nvGrpSpPr>
        <p:grpSpPr>
          <a:xfrm>
            <a:off x="1827929" y="2624282"/>
            <a:ext cx="8294802" cy="2605438"/>
            <a:chOff x="1941025" y="2644525"/>
            <a:chExt cx="8309951" cy="2604834"/>
          </a:xfrm>
          <a:solidFill>
            <a:srgbClr val="7B1B1B"/>
          </a:solidFill>
        </p:grpSpPr>
        <p:sp>
          <p:nvSpPr>
            <p:cNvPr id="46" name="空心弧 45"/>
            <p:cNvSpPr/>
            <p:nvPr/>
          </p:nvSpPr>
          <p:spPr>
            <a:xfrm>
              <a:off x="1941025" y="2686157"/>
              <a:ext cx="2563201" cy="2563202"/>
            </a:xfrm>
            <a:prstGeom prst="blockArc">
              <a:avLst>
                <a:gd name="adj1" fmla="val 10800000"/>
                <a:gd name="adj2" fmla="val 21532483"/>
                <a:gd name="adj3" fmla="val 24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itchFamily="34" charset="-122"/>
              </a:endParaRPr>
            </a:p>
          </p:txBody>
        </p:sp>
        <p:sp>
          <p:nvSpPr>
            <p:cNvPr id="47" name="空心弧 46"/>
            <p:cNvSpPr/>
            <p:nvPr/>
          </p:nvSpPr>
          <p:spPr>
            <a:xfrm>
              <a:off x="5772192" y="2686157"/>
              <a:ext cx="2563201" cy="2563202"/>
            </a:xfrm>
            <a:prstGeom prst="blockArc">
              <a:avLst>
                <a:gd name="adj1" fmla="val 10800000"/>
                <a:gd name="adj2" fmla="val 21532483"/>
                <a:gd name="adj3" fmla="val 24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itchFamily="34" charset="-122"/>
              </a:endParaRPr>
            </a:p>
          </p:txBody>
        </p:sp>
        <p:sp>
          <p:nvSpPr>
            <p:cNvPr id="48" name="空心弧 47"/>
            <p:cNvSpPr/>
            <p:nvPr/>
          </p:nvSpPr>
          <p:spPr>
            <a:xfrm rot="10800000">
              <a:off x="3856609" y="2644525"/>
              <a:ext cx="2563201" cy="2563202"/>
            </a:xfrm>
            <a:prstGeom prst="blockArc">
              <a:avLst>
                <a:gd name="adj1" fmla="val 10800000"/>
                <a:gd name="adj2" fmla="val 21532483"/>
                <a:gd name="adj3" fmla="val 24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itchFamily="34" charset="-122"/>
              </a:endParaRPr>
            </a:p>
          </p:txBody>
        </p:sp>
        <p:sp>
          <p:nvSpPr>
            <p:cNvPr id="49" name="空心弧 48"/>
            <p:cNvSpPr/>
            <p:nvPr/>
          </p:nvSpPr>
          <p:spPr>
            <a:xfrm rot="10800000">
              <a:off x="7687775" y="2644525"/>
              <a:ext cx="2563201" cy="2563202"/>
            </a:xfrm>
            <a:prstGeom prst="blockArc">
              <a:avLst>
                <a:gd name="adj1" fmla="val 10800000"/>
                <a:gd name="adj2" fmla="val 21532483"/>
                <a:gd name="adj3" fmla="val 24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itchFamily="34" charset="-122"/>
              </a:endParaRPr>
            </a:p>
          </p:txBody>
        </p:sp>
      </p:grpSp>
      <p:grpSp>
        <p:nvGrpSpPr>
          <p:cNvPr id="50" name="组合 49"/>
          <p:cNvGrpSpPr/>
          <p:nvPr/>
        </p:nvGrpSpPr>
        <p:grpSpPr>
          <a:xfrm>
            <a:off x="1951145" y="3091434"/>
            <a:ext cx="2435310" cy="3626218"/>
            <a:chOff x="2064470" y="3111561"/>
            <a:chExt cx="2439757" cy="3625379"/>
          </a:xfrm>
        </p:grpSpPr>
        <p:sp>
          <p:nvSpPr>
            <p:cNvPr id="51" name="椭圆 50"/>
            <p:cNvSpPr/>
            <p:nvPr/>
          </p:nvSpPr>
          <p:spPr>
            <a:xfrm>
              <a:off x="2727050" y="3486549"/>
              <a:ext cx="952557" cy="952557"/>
            </a:xfrm>
            <a:prstGeom prst="ellipse">
              <a:avLst/>
            </a:prstGeom>
            <a:solidFill>
              <a:srgbClr val="AA0A0A">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effectLst>
                    <a:outerShdw blurRad="38100" dist="38100" dir="2700000" algn="tl">
                      <a:srgbClr val="000000">
                        <a:alpha val="43137"/>
                      </a:srgbClr>
                    </a:outerShdw>
                  </a:effectLst>
                  <a:latin typeface="微软雅黑" pitchFamily="34" charset="-122"/>
                  <a:ea typeface="ChunkFive" pitchFamily="2" charset="0"/>
                  <a:cs typeface="Arial" panose="020B0604020202020204" pitchFamily="34" charset="0"/>
                </a:rPr>
                <a:t>1</a:t>
              </a:r>
              <a:endParaRPr lang="zh-CN" altLang="en-US" sz="4400" b="1" dirty="0">
                <a:solidFill>
                  <a:schemeClr val="bg1"/>
                </a:solidFill>
                <a:effectLst>
                  <a:outerShdw blurRad="38100" dist="38100" dir="2700000" algn="tl">
                    <a:srgbClr val="000000">
                      <a:alpha val="43137"/>
                    </a:srgbClr>
                  </a:outerShdw>
                </a:effectLst>
                <a:latin typeface="微软雅黑" pitchFamily="34" charset="-122"/>
                <a:ea typeface="ChunkFive" pitchFamily="2" charset="0"/>
                <a:cs typeface="Arial" panose="020B0604020202020204" pitchFamily="34" charset="0"/>
              </a:endParaRPr>
            </a:p>
          </p:txBody>
        </p:sp>
        <p:sp>
          <p:nvSpPr>
            <p:cNvPr id="52" name="文本框 20"/>
            <p:cNvSpPr txBox="1"/>
            <p:nvPr/>
          </p:nvSpPr>
          <p:spPr>
            <a:xfrm rot="723832">
              <a:off x="2413719" y="3111561"/>
              <a:ext cx="1707868" cy="1155747"/>
            </a:xfrm>
            <a:prstGeom prst="rect">
              <a:avLst/>
            </a:prstGeom>
            <a:noFill/>
          </p:spPr>
          <p:txBody>
            <a:bodyPr wrap="square" rtlCol="0">
              <a:prstTxWarp prst="textArchUp">
                <a:avLst>
                  <a:gd name="adj" fmla="val 10683234"/>
                </a:avLst>
              </a:prstTxWarp>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点击输入小标题</a:t>
              </a:r>
            </a:p>
          </p:txBody>
        </p:sp>
        <p:sp>
          <p:nvSpPr>
            <p:cNvPr id="53" name="矩形 52"/>
            <p:cNvSpPr/>
            <p:nvPr/>
          </p:nvSpPr>
          <p:spPr>
            <a:xfrm>
              <a:off x="2064470" y="5628944"/>
              <a:ext cx="2439757" cy="1107996"/>
            </a:xfrm>
            <a:prstGeom prst="rect">
              <a:avLst/>
            </a:prstGeom>
          </p:spPr>
          <p:txBody>
            <a:bodyPr wrap="square">
              <a:spAutoFit/>
            </a:bodyPr>
            <a:lstStyle/>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54" name="Freeform 5"/>
            <p:cNvSpPr>
              <a:spLocks noEditPoints="1"/>
            </p:cNvSpPr>
            <p:nvPr/>
          </p:nvSpPr>
          <p:spPr bwMode="auto">
            <a:xfrm>
              <a:off x="3093488" y="5310014"/>
              <a:ext cx="258274" cy="258274"/>
            </a:xfrm>
            <a:custGeom>
              <a:avLst/>
              <a:gdLst>
                <a:gd name="T0" fmla="*/ 76 w 152"/>
                <a:gd name="T1" fmla="*/ 0 h 152"/>
                <a:gd name="T2" fmla="*/ 0 w 152"/>
                <a:gd name="T3" fmla="*/ 76 h 152"/>
                <a:gd name="T4" fmla="*/ 76 w 152"/>
                <a:gd name="T5" fmla="*/ 152 h 152"/>
                <a:gd name="T6" fmla="*/ 152 w 152"/>
                <a:gd name="T7" fmla="*/ 76 h 152"/>
                <a:gd name="T8" fmla="*/ 76 w 152"/>
                <a:gd name="T9" fmla="*/ 0 h 152"/>
                <a:gd name="T10" fmla="*/ 90 w 152"/>
                <a:gd name="T11" fmla="*/ 90 h 152"/>
                <a:gd name="T12" fmla="*/ 90 w 152"/>
                <a:gd name="T13" fmla="*/ 131 h 152"/>
                <a:gd name="T14" fmla="*/ 62 w 152"/>
                <a:gd name="T15" fmla="*/ 131 h 152"/>
                <a:gd name="T16" fmla="*/ 62 w 152"/>
                <a:gd name="T17" fmla="*/ 90 h 152"/>
                <a:gd name="T18" fmla="*/ 21 w 152"/>
                <a:gd name="T19" fmla="*/ 90 h 152"/>
                <a:gd name="T20" fmla="*/ 21 w 152"/>
                <a:gd name="T21" fmla="*/ 62 h 152"/>
                <a:gd name="T22" fmla="*/ 62 w 152"/>
                <a:gd name="T23" fmla="*/ 62 h 152"/>
                <a:gd name="T24" fmla="*/ 62 w 152"/>
                <a:gd name="T25" fmla="*/ 21 h 152"/>
                <a:gd name="T26" fmla="*/ 90 w 152"/>
                <a:gd name="T27" fmla="*/ 21 h 152"/>
                <a:gd name="T28" fmla="*/ 90 w 152"/>
                <a:gd name="T29" fmla="*/ 62 h 152"/>
                <a:gd name="T30" fmla="*/ 131 w 152"/>
                <a:gd name="T31" fmla="*/ 62 h 152"/>
                <a:gd name="T32" fmla="*/ 131 w 152"/>
                <a:gd name="T33" fmla="*/ 90 h 152"/>
                <a:gd name="T34" fmla="*/ 90 w 152"/>
                <a:gd name="T35" fmla="*/ 9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52">
                  <a:moveTo>
                    <a:pt x="76" y="0"/>
                  </a:moveTo>
                  <a:cubicBezTo>
                    <a:pt x="34" y="0"/>
                    <a:pt x="0" y="34"/>
                    <a:pt x="0" y="76"/>
                  </a:cubicBezTo>
                  <a:cubicBezTo>
                    <a:pt x="0" y="118"/>
                    <a:pt x="34" y="152"/>
                    <a:pt x="76" y="152"/>
                  </a:cubicBezTo>
                  <a:cubicBezTo>
                    <a:pt x="118" y="152"/>
                    <a:pt x="152" y="118"/>
                    <a:pt x="152" y="76"/>
                  </a:cubicBezTo>
                  <a:cubicBezTo>
                    <a:pt x="152" y="34"/>
                    <a:pt x="118" y="0"/>
                    <a:pt x="76" y="0"/>
                  </a:cubicBezTo>
                  <a:close/>
                  <a:moveTo>
                    <a:pt x="90" y="90"/>
                  </a:moveTo>
                  <a:cubicBezTo>
                    <a:pt x="90" y="131"/>
                    <a:pt x="90" y="131"/>
                    <a:pt x="90" y="131"/>
                  </a:cubicBezTo>
                  <a:cubicBezTo>
                    <a:pt x="62" y="131"/>
                    <a:pt x="62" y="131"/>
                    <a:pt x="62" y="131"/>
                  </a:cubicBezTo>
                  <a:cubicBezTo>
                    <a:pt x="62" y="90"/>
                    <a:pt x="62" y="90"/>
                    <a:pt x="62" y="90"/>
                  </a:cubicBezTo>
                  <a:cubicBezTo>
                    <a:pt x="21" y="90"/>
                    <a:pt x="21" y="90"/>
                    <a:pt x="21" y="90"/>
                  </a:cubicBezTo>
                  <a:cubicBezTo>
                    <a:pt x="21" y="62"/>
                    <a:pt x="21" y="62"/>
                    <a:pt x="21" y="62"/>
                  </a:cubicBezTo>
                  <a:cubicBezTo>
                    <a:pt x="62" y="62"/>
                    <a:pt x="62" y="62"/>
                    <a:pt x="62" y="62"/>
                  </a:cubicBezTo>
                  <a:cubicBezTo>
                    <a:pt x="62" y="21"/>
                    <a:pt x="62" y="21"/>
                    <a:pt x="62" y="21"/>
                  </a:cubicBezTo>
                  <a:cubicBezTo>
                    <a:pt x="90" y="21"/>
                    <a:pt x="90" y="21"/>
                    <a:pt x="90" y="21"/>
                  </a:cubicBezTo>
                  <a:cubicBezTo>
                    <a:pt x="90" y="62"/>
                    <a:pt x="90" y="62"/>
                    <a:pt x="90" y="62"/>
                  </a:cubicBezTo>
                  <a:cubicBezTo>
                    <a:pt x="131" y="62"/>
                    <a:pt x="131" y="62"/>
                    <a:pt x="131" y="62"/>
                  </a:cubicBezTo>
                  <a:cubicBezTo>
                    <a:pt x="131" y="90"/>
                    <a:pt x="131" y="90"/>
                    <a:pt x="131" y="90"/>
                  </a:cubicBezTo>
                  <a:lnTo>
                    <a:pt x="90" y="90"/>
                  </a:lnTo>
                  <a:close/>
                </a:path>
              </a:pathLst>
            </a:custGeom>
            <a:solidFill>
              <a:srgbClr val="9A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85000"/>
                    <a:lumOff val="15000"/>
                  </a:schemeClr>
                </a:solidFill>
                <a:ea typeface="微软雅黑" pitchFamily="34" charset="-122"/>
              </a:endParaRPr>
            </a:p>
          </p:txBody>
        </p:sp>
      </p:grpSp>
      <p:grpSp>
        <p:nvGrpSpPr>
          <p:cNvPr id="55" name="组合 54"/>
          <p:cNvGrpSpPr/>
          <p:nvPr/>
        </p:nvGrpSpPr>
        <p:grpSpPr>
          <a:xfrm>
            <a:off x="5898552" y="3074615"/>
            <a:ext cx="2469505" cy="3643037"/>
            <a:chOff x="6019083" y="3094749"/>
            <a:chExt cx="2474014" cy="3642190"/>
          </a:xfrm>
        </p:grpSpPr>
        <p:sp>
          <p:nvSpPr>
            <p:cNvPr id="56" name="椭圆 55"/>
            <p:cNvSpPr/>
            <p:nvPr/>
          </p:nvSpPr>
          <p:spPr>
            <a:xfrm>
              <a:off x="6577513" y="3486549"/>
              <a:ext cx="952557" cy="952557"/>
            </a:xfrm>
            <a:prstGeom prst="ellipse">
              <a:avLst/>
            </a:prstGeom>
            <a:solidFill>
              <a:srgbClr val="AA0A0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effectLst>
                    <a:outerShdw blurRad="38100" dist="38100" dir="2700000" algn="tl">
                      <a:srgbClr val="000000">
                        <a:alpha val="43137"/>
                      </a:srgbClr>
                    </a:outerShdw>
                  </a:effectLst>
                  <a:latin typeface="微软雅黑" pitchFamily="34" charset="-122"/>
                  <a:ea typeface="ChunkFive" pitchFamily="2" charset="0"/>
                  <a:cs typeface="Arial" panose="020B0604020202020204" pitchFamily="34" charset="0"/>
                </a:rPr>
                <a:t>3</a:t>
              </a:r>
              <a:endParaRPr lang="zh-CN" altLang="en-US" sz="4400" b="1" dirty="0">
                <a:solidFill>
                  <a:schemeClr val="bg1"/>
                </a:solidFill>
                <a:effectLst>
                  <a:outerShdw blurRad="38100" dist="38100" dir="2700000" algn="tl">
                    <a:srgbClr val="000000">
                      <a:alpha val="43137"/>
                    </a:srgbClr>
                  </a:outerShdw>
                </a:effectLst>
                <a:latin typeface="微软雅黑" pitchFamily="34" charset="-122"/>
                <a:ea typeface="ChunkFive" pitchFamily="2" charset="0"/>
                <a:cs typeface="Arial" panose="020B0604020202020204" pitchFamily="34" charset="0"/>
              </a:endParaRPr>
            </a:p>
          </p:txBody>
        </p:sp>
        <p:sp>
          <p:nvSpPr>
            <p:cNvPr id="57" name="文本框 28"/>
            <p:cNvSpPr txBox="1"/>
            <p:nvPr/>
          </p:nvSpPr>
          <p:spPr>
            <a:xfrm rot="893704">
              <a:off x="6273353" y="3094749"/>
              <a:ext cx="1707868" cy="1155748"/>
            </a:xfrm>
            <a:prstGeom prst="rect">
              <a:avLst/>
            </a:prstGeom>
            <a:noFill/>
          </p:spPr>
          <p:txBody>
            <a:bodyPr wrap="square" rtlCol="0">
              <a:prstTxWarp prst="textArchUp">
                <a:avLst>
                  <a:gd name="adj" fmla="val 10683234"/>
                </a:avLst>
              </a:prstTxWarp>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点击输入小标题</a:t>
              </a:r>
            </a:p>
          </p:txBody>
        </p:sp>
        <p:sp>
          <p:nvSpPr>
            <p:cNvPr id="58" name="矩形 57"/>
            <p:cNvSpPr/>
            <p:nvPr/>
          </p:nvSpPr>
          <p:spPr>
            <a:xfrm>
              <a:off x="6019083" y="5628944"/>
              <a:ext cx="2474014" cy="1107995"/>
            </a:xfrm>
            <a:prstGeom prst="rect">
              <a:avLst/>
            </a:prstGeom>
          </p:spPr>
          <p:txBody>
            <a:bodyPr wrap="square">
              <a:spAutoFit/>
            </a:bodyPr>
            <a:lstStyle/>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59" name="Freeform 5"/>
            <p:cNvSpPr>
              <a:spLocks noEditPoints="1"/>
            </p:cNvSpPr>
            <p:nvPr/>
          </p:nvSpPr>
          <p:spPr bwMode="auto">
            <a:xfrm>
              <a:off x="7050647" y="5310014"/>
              <a:ext cx="258274" cy="258274"/>
            </a:xfrm>
            <a:custGeom>
              <a:avLst/>
              <a:gdLst>
                <a:gd name="T0" fmla="*/ 76 w 152"/>
                <a:gd name="T1" fmla="*/ 0 h 152"/>
                <a:gd name="T2" fmla="*/ 0 w 152"/>
                <a:gd name="T3" fmla="*/ 76 h 152"/>
                <a:gd name="T4" fmla="*/ 76 w 152"/>
                <a:gd name="T5" fmla="*/ 152 h 152"/>
                <a:gd name="T6" fmla="*/ 152 w 152"/>
                <a:gd name="T7" fmla="*/ 76 h 152"/>
                <a:gd name="T8" fmla="*/ 76 w 152"/>
                <a:gd name="T9" fmla="*/ 0 h 152"/>
                <a:gd name="T10" fmla="*/ 90 w 152"/>
                <a:gd name="T11" fmla="*/ 90 h 152"/>
                <a:gd name="T12" fmla="*/ 90 w 152"/>
                <a:gd name="T13" fmla="*/ 131 h 152"/>
                <a:gd name="T14" fmla="*/ 62 w 152"/>
                <a:gd name="T15" fmla="*/ 131 h 152"/>
                <a:gd name="T16" fmla="*/ 62 w 152"/>
                <a:gd name="T17" fmla="*/ 90 h 152"/>
                <a:gd name="T18" fmla="*/ 21 w 152"/>
                <a:gd name="T19" fmla="*/ 90 h 152"/>
                <a:gd name="T20" fmla="*/ 21 w 152"/>
                <a:gd name="T21" fmla="*/ 62 h 152"/>
                <a:gd name="T22" fmla="*/ 62 w 152"/>
                <a:gd name="T23" fmla="*/ 62 h 152"/>
                <a:gd name="T24" fmla="*/ 62 w 152"/>
                <a:gd name="T25" fmla="*/ 21 h 152"/>
                <a:gd name="T26" fmla="*/ 90 w 152"/>
                <a:gd name="T27" fmla="*/ 21 h 152"/>
                <a:gd name="T28" fmla="*/ 90 w 152"/>
                <a:gd name="T29" fmla="*/ 62 h 152"/>
                <a:gd name="T30" fmla="*/ 131 w 152"/>
                <a:gd name="T31" fmla="*/ 62 h 152"/>
                <a:gd name="T32" fmla="*/ 131 w 152"/>
                <a:gd name="T33" fmla="*/ 90 h 152"/>
                <a:gd name="T34" fmla="*/ 90 w 152"/>
                <a:gd name="T35" fmla="*/ 9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52">
                  <a:moveTo>
                    <a:pt x="76" y="0"/>
                  </a:moveTo>
                  <a:cubicBezTo>
                    <a:pt x="34" y="0"/>
                    <a:pt x="0" y="34"/>
                    <a:pt x="0" y="76"/>
                  </a:cubicBezTo>
                  <a:cubicBezTo>
                    <a:pt x="0" y="118"/>
                    <a:pt x="34" y="152"/>
                    <a:pt x="76" y="152"/>
                  </a:cubicBezTo>
                  <a:cubicBezTo>
                    <a:pt x="118" y="152"/>
                    <a:pt x="152" y="118"/>
                    <a:pt x="152" y="76"/>
                  </a:cubicBezTo>
                  <a:cubicBezTo>
                    <a:pt x="152" y="34"/>
                    <a:pt x="118" y="0"/>
                    <a:pt x="76" y="0"/>
                  </a:cubicBezTo>
                  <a:close/>
                  <a:moveTo>
                    <a:pt x="90" y="90"/>
                  </a:moveTo>
                  <a:cubicBezTo>
                    <a:pt x="90" y="131"/>
                    <a:pt x="90" y="131"/>
                    <a:pt x="90" y="131"/>
                  </a:cubicBezTo>
                  <a:cubicBezTo>
                    <a:pt x="62" y="131"/>
                    <a:pt x="62" y="131"/>
                    <a:pt x="62" y="131"/>
                  </a:cubicBezTo>
                  <a:cubicBezTo>
                    <a:pt x="62" y="90"/>
                    <a:pt x="62" y="90"/>
                    <a:pt x="62" y="90"/>
                  </a:cubicBezTo>
                  <a:cubicBezTo>
                    <a:pt x="21" y="90"/>
                    <a:pt x="21" y="90"/>
                    <a:pt x="21" y="90"/>
                  </a:cubicBezTo>
                  <a:cubicBezTo>
                    <a:pt x="21" y="62"/>
                    <a:pt x="21" y="62"/>
                    <a:pt x="21" y="62"/>
                  </a:cubicBezTo>
                  <a:cubicBezTo>
                    <a:pt x="62" y="62"/>
                    <a:pt x="62" y="62"/>
                    <a:pt x="62" y="62"/>
                  </a:cubicBezTo>
                  <a:cubicBezTo>
                    <a:pt x="62" y="21"/>
                    <a:pt x="62" y="21"/>
                    <a:pt x="62" y="21"/>
                  </a:cubicBezTo>
                  <a:cubicBezTo>
                    <a:pt x="90" y="21"/>
                    <a:pt x="90" y="21"/>
                    <a:pt x="90" y="21"/>
                  </a:cubicBezTo>
                  <a:cubicBezTo>
                    <a:pt x="90" y="62"/>
                    <a:pt x="90" y="62"/>
                    <a:pt x="90" y="62"/>
                  </a:cubicBezTo>
                  <a:cubicBezTo>
                    <a:pt x="131" y="62"/>
                    <a:pt x="131" y="62"/>
                    <a:pt x="131" y="62"/>
                  </a:cubicBezTo>
                  <a:cubicBezTo>
                    <a:pt x="131" y="90"/>
                    <a:pt x="131" y="90"/>
                    <a:pt x="131" y="90"/>
                  </a:cubicBezTo>
                  <a:lnTo>
                    <a:pt x="90" y="90"/>
                  </a:lnTo>
                  <a:close/>
                </a:path>
              </a:pathLst>
            </a:custGeom>
            <a:solidFill>
              <a:srgbClr val="9A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85000"/>
                    <a:lumOff val="15000"/>
                  </a:schemeClr>
                </a:solidFill>
                <a:ea typeface="微软雅黑" pitchFamily="34" charset="-122"/>
              </a:endParaRPr>
            </a:p>
          </p:txBody>
        </p:sp>
      </p:grpSp>
      <p:grpSp>
        <p:nvGrpSpPr>
          <p:cNvPr id="60" name="组合 59"/>
          <p:cNvGrpSpPr/>
          <p:nvPr/>
        </p:nvGrpSpPr>
        <p:grpSpPr>
          <a:xfrm>
            <a:off x="3740021" y="1409951"/>
            <a:ext cx="2435309" cy="3440347"/>
            <a:chOff x="3856608" y="1430465"/>
            <a:chExt cx="2439755" cy="3439551"/>
          </a:xfrm>
        </p:grpSpPr>
        <p:sp>
          <p:nvSpPr>
            <p:cNvPr id="61" name="椭圆 60"/>
            <p:cNvSpPr/>
            <p:nvPr/>
          </p:nvSpPr>
          <p:spPr>
            <a:xfrm>
              <a:off x="4661930" y="3486549"/>
              <a:ext cx="952557" cy="952557"/>
            </a:xfrm>
            <a:prstGeom prst="ellipse">
              <a:avLst/>
            </a:prstGeom>
            <a:solidFill>
              <a:srgbClr val="AA0A0A">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effectLst>
                    <a:outerShdw blurRad="38100" dist="38100" dir="2700000" algn="tl">
                      <a:srgbClr val="000000">
                        <a:alpha val="43137"/>
                      </a:srgbClr>
                    </a:outerShdw>
                  </a:effectLst>
                  <a:latin typeface="微软雅黑" pitchFamily="34" charset="-122"/>
                  <a:ea typeface="ChunkFive" pitchFamily="2" charset="0"/>
                  <a:cs typeface="Arial" panose="020B0604020202020204" pitchFamily="34" charset="0"/>
                </a:rPr>
                <a:t>2</a:t>
              </a:r>
              <a:endParaRPr lang="zh-CN" altLang="en-US" sz="4400" b="1" dirty="0">
                <a:solidFill>
                  <a:schemeClr val="bg1"/>
                </a:solidFill>
                <a:effectLst>
                  <a:outerShdw blurRad="38100" dist="38100" dir="2700000" algn="tl">
                    <a:srgbClr val="000000">
                      <a:alpha val="43137"/>
                    </a:srgbClr>
                  </a:outerShdw>
                </a:effectLst>
                <a:latin typeface="微软雅黑" pitchFamily="34" charset="-122"/>
                <a:ea typeface="ChunkFive" pitchFamily="2" charset="0"/>
                <a:cs typeface="Arial" panose="020B0604020202020204" pitchFamily="34" charset="0"/>
              </a:endParaRPr>
            </a:p>
          </p:txBody>
        </p:sp>
        <p:sp>
          <p:nvSpPr>
            <p:cNvPr id="62" name="文本框 26"/>
            <p:cNvSpPr txBox="1"/>
            <p:nvPr/>
          </p:nvSpPr>
          <p:spPr>
            <a:xfrm rot="21215758">
              <a:off x="4372924" y="3714268"/>
              <a:ext cx="1707868" cy="1155748"/>
            </a:xfrm>
            <a:prstGeom prst="rect">
              <a:avLst/>
            </a:prstGeom>
            <a:noFill/>
          </p:spPr>
          <p:txBody>
            <a:bodyPr wrap="square" rtlCol="0">
              <a:prstTxWarp prst="textArchDown">
                <a:avLst/>
              </a:prstTxWarp>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点击输入小标题</a:t>
              </a:r>
            </a:p>
          </p:txBody>
        </p:sp>
        <p:sp>
          <p:nvSpPr>
            <p:cNvPr id="63" name="矩形 62"/>
            <p:cNvSpPr/>
            <p:nvPr/>
          </p:nvSpPr>
          <p:spPr>
            <a:xfrm>
              <a:off x="3856608" y="1430465"/>
              <a:ext cx="2439755" cy="1107996"/>
            </a:xfrm>
            <a:prstGeom prst="rect">
              <a:avLst/>
            </a:prstGeom>
          </p:spPr>
          <p:txBody>
            <a:bodyPr wrap="square">
              <a:spAutoFit/>
            </a:bodyPr>
            <a:lstStyle/>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64" name="Freeform 5"/>
            <p:cNvSpPr>
              <a:spLocks noEditPoints="1"/>
            </p:cNvSpPr>
            <p:nvPr/>
          </p:nvSpPr>
          <p:spPr bwMode="auto">
            <a:xfrm>
              <a:off x="4968584" y="2329676"/>
              <a:ext cx="258274" cy="258274"/>
            </a:xfrm>
            <a:custGeom>
              <a:avLst/>
              <a:gdLst>
                <a:gd name="T0" fmla="*/ 76 w 152"/>
                <a:gd name="T1" fmla="*/ 0 h 152"/>
                <a:gd name="T2" fmla="*/ 0 w 152"/>
                <a:gd name="T3" fmla="*/ 76 h 152"/>
                <a:gd name="T4" fmla="*/ 76 w 152"/>
                <a:gd name="T5" fmla="*/ 152 h 152"/>
                <a:gd name="T6" fmla="*/ 152 w 152"/>
                <a:gd name="T7" fmla="*/ 76 h 152"/>
                <a:gd name="T8" fmla="*/ 76 w 152"/>
                <a:gd name="T9" fmla="*/ 0 h 152"/>
                <a:gd name="T10" fmla="*/ 90 w 152"/>
                <a:gd name="T11" fmla="*/ 90 h 152"/>
                <a:gd name="T12" fmla="*/ 90 w 152"/>
                <a:gd name="T13" fmla="*/ 131 h 152"/>
                <a:gd name="T14" fmla="*/ 62 w 152"/>
                <a:gd name="T15" fmla="*/ 131 h 152"/>
                <a:gd name="T16" fmla="*/ 62 w 152"/>
                <a:gd name="T17" fmla="*/ 90 h 152"/>
                <a:gd name="T18" fmla="*/ 21 w 152"/>
                <a:gd name="T19" fmla="*/ 90 h 152"/>
                <a:gd name="T20" fmla="*/ 21 w 152"/>
                <a:gd name="T21" fmla="*/ 62 h 152"/>
                <a:gd name="T22" fmla="*/ 62 w 152"/>
                <a:gd name="T23" fmla="*/ 62 h 152"/>
                <a:gd name="T24" fmla="*/ 62 w 152"/>
                <a:gd name="T25" fmla="*/ 21 h 152"/>
                <a:gd name="T26" fmla="*/ 90 w 152"/>
                <a:gd name="T27" fmla="*/ 21 h 152"/>
                <a:gd name="T28" fmla="*/ 90 w 152"/>
                <a:gd name="T29" fmla="*/ 62 h 152"/>
                <a:gd name="T30" fmla="*/ 131 w 152"/>
                <a:gd name="T31" fmla="*/ 62 h 152"/>
                <a:gd name="T32" fmla="*/ 131 w 152"/>
                <a:gd name="T33" fmla="*/ 90 h 152"/>
                <a:gd name="T34" fmla="*/ 90 w 152"/>
                <a:gd name="T35" fmla="*/ 9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52">
                  <a:moveTo>
                    <a:pt x="76" y="0"/>
                  </a:moveTo>
                  <a:cubicBezTo>
                    <a:pt x="34" y="0"/>
                    <a:pt x="0" y="34"/>
                    <a:pt x="0" y="76"/>
                  </a:cubicBezTo>
                  <a:cubicBezTo>
                    <a:pt x="0" y="118"/>
                    <a:pt x="34" y="152"/>
                    <a:pt x="76" y="152"/>
                  </a:cubicBezTo>
                  <a:cubicBezTo>
                    <a:pt x="118" y="152"/>
                    <a:pt x="152" y="118"/>
                    <a:pt x="152" y="76"/>
                  </a:cubicBezTo>
                  <a:cubicBezTo>
                    <a:pt x="152" y="34"/>
                    <a:pt x="118" y="0"/>
                    <a:pt x="76" y="0"/>
                  </a:cubicBezTo>
                  <a:close/>
                  <a:moveTo>
                    <a:pt x="90" y="90"/>
                  </a:moveTo>
                  <a:cubicBezTo>
                    <a:pt x="90" y="131"/>
                    <a:pt x="90" y="131"/>
                    <a:pt x="90" y="131"/>
                  </a:cubicBezTo>
                  <a:cubicBezTo>
                    <a:pt x="62" y="131"/>
                    <a:pt x="62" y="131"/>
                    <a:pt x="62" y="131"/>
                  </a:cubicBezTo>
                  <a:cubicBezTo>
                    <a:pt x="62" y="90"/>
                    <a:pt x="62" y="90"/>
                    <a:pt x="62" y="90"/>
                  </a:cubicBezTo>
                  <a:cubicBezTo>
                    <a:pt x="21" y="90"/>
                    <a:pt x="21" y="90"/>
                    <a:pt x="21" y="90"/>
                  </a:cubicBezTo>
                  <a:cubicBezTo>
                    <a:pt x="21" y="62"/>
                    <a:pt x="21" y="62"/>
                    <a:pt x="21" y="62"/>
                  </a:cubicBezTo>
                  <a:cubicBezTo>
                    <a:pt x="62" y="62"/>
                    <a:pt x="62" y="62"/>
                    <a:pt x="62" y="62"/>
                  </a:cubicBezTo>
                  <a:cubicBezTo>
                    <a:pt x="62" y="21"/>
                    <a:pt x="62" y="21"/>
                    <a:pt x="62" y="21"/>
                  </a:cubicBezTo>
                  <a:cubicBezTo>
                    <a:pt x="90" y="21"/>
                    <a:pt x="90" y="21"/>
                    <a:pt x="90" y="21"/>
                  </a:cubicBezTo>
                  <a:cubicBezTo>
                    <a:pt x="90" y="62"/>
                    <a:pt x="90" y="62"/>
                    <a:pt x="90" y="62"/>
                  </a:cubicBezTo>
                  <a:cubicBezTo>
                    <a:pt x="131" y="62"/>
                    <a:pt x="131" y="62"/>
                    <a:pt x="131" y="62"/>
                  </a:cubicBezTo>
                  <a:cubicBezTo>
                    <a:pt x="131" y="90"/>
                    <a:pt x="131" y="90"/>
                    <a:pt x="131" y="90"/>
                  </a:cubicBezTo>
                  <a:lnTo>
                    <a:pt x="90" y="90"/>
                  </a:lnTo>
                  <a:close/>
                </a:path>
              </a:pathLst>
            </a:custGeom>
            <a:solidFill>
              <a:srgbClr val="9A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85000"/>
                    <a:lumOff val="15000"/>
                  </a:schemeClr>
                </a:solidFill>
                <a:ea typeface="微软雅黑" pitchFamily="34" charset="-122"/>
              </a:endParaRPr>
            </a:p>
          </p:txBody>
        </p:sp>
      </p:grpSp>
      <p:grpSp>
        <p:nvGrpSpPr>
          <p:cNvPr id="65" name="组合 64"/>
          <p:cNvGrpSpPr/>
          <p:nvPr/>
        </p:nvGrpSpPr>
        <p:grpSpPr>
          <a:xfrm>
            <a:off x="7687424" y="1373537"/>
            <a:ext cx="2435309" cy="3444265"/>
            <a:chOff x="7811220" y="1394063"/>
            <a:chExt cx="2439755" cy="3443468"/>
          </a:xfrm>
        </p:grpSpPr>
        <p:sp>
          <p:nvSpPr>
            <p:cNvPr id="66" name="椭圆 65"/>
            <p:cNvSpPr/>
            <p:nvPr/>
          </p:nvSpPr>
          <p:spPr>
            <a:xfrm>
              <a:off x="8493097" y="3486549"/>
              <a:ext cx="952557" cy="952557"/>
            </a:xfrm>
            <a:prstGeom prst="ellipse">
              <a:avLst/>
            </a:prstGeom>
            <a:solidFill>
              <a:srgbClr val="AA0A0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effectLst>
                    <a:outerShdw blurRad="38100" dist="38100" dir="2700000" algn="tl">
                      <a:srgbClr val="000000">
                        <a:alpha val="43137"/>
                      </a:srgbClr>
                    </a:outerShdw>
                  </a:effectLst>
                  <a:latin typeface="微软雅黑" pitchFamily="34" charset="-122"/>
                  <a:ea typeface="ChunkFive" pitchFamily="2" charset="0"/>
                  <a:cs typeface="Arial" panose="020B0604020202020204" pitchFamily="34" charset="0"/>
                </a:rPr>
                <a:t>4</a:t>
              </a:r>
              <a:endParaRPr lang="zh-CN" altLang="en-US" sz="4400" b="1" dirty="0">
                <a:solidFill>
                  <a:schemeClr val="bg1"/>
                </a:solidFill>
                <a:effectLst>
                  <a:outerShdw blurRad="38100" dist="38100" dir="2700000" algn="tl">
                    <a:srgbClr val="000000">
                      <a:alpha val="43137"/>
                    </a:srgbClr>
                  </a:outerShdw>
                </a:effectLst>
                <a:latin typeface="微软雅黑" pitchFamily="34" charset="-122"/>
                <a:ea typeface="ChunkFive" pitchFamily="2" charset="0"/>
                <a:cs typeface="Arial" panose="020B0604020202020204" pitchFamily="34" charset="0"/>
              </a:endParaRPr>
            </a:p>
          </p:txBody>
        </p:sp>
        <p:sp>
          <p:nvSpPr>
            <p:cNvPr id="67" name="文本框 29"/>
            <p:cNvSpPr txBox="1"/>
            <p:nvPr/>
          </p:nvSpPr>
          <p:spPr>
            <a:xfrm rot="20739839">
              <a:off x="8139873" y="3681783"/>
              <a:ext cx="1707868" cy="1155748"/>
            </a:xfrm>
            <a:prstGeom prst="rect">
              <a:avLst/>
            </a:prstGeom>
            <a:noFill/>
          </p:spPr>
          <p:txBody>
            <a:bodyPr wrap="square" rtlCol="0">
              <a:prstTxWarp prst="textArchDown">
                <a:avLst/>
              </a:prstTxWarp>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点击输入小标题</a:t>
              </a:r>
            </a:p>
          </p:txBody>
        </p:sp>
        <p:sp>
          <p:nvSpPr>
            <p:cNvPr id="68" name="矩形 67"/>
            <p:cNvSpPr/>
            <p:nvPr/>
          </p:nvSpPr>
          <p:spPr>
            <a:xfrm>
              <a:off x="7811220" y="1394063"/>
              <a:ext cx="2439755" cy="1107996"/>
            </a:xfrm>
            <a:prstGeom prst="rect">
              <a:avLst/>
            </a:prstGeom>
          </p:spPr>
          <p:txBody>
            <a:bodyPr wrap="square">
              <a:spAutoFit/>
            </a:bodyPr>
            <a:lstStyle/>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69" name="Freeform 5"/>
            <p:cNvSpPr>
              <a:spLocks noEditPoints="1"/>
            </p:cNvSpPr>
            <p:nvPr/>
          </p:nvSpPr>
          <p:spPr bwMode="auto">
            <a:xfrm>
              <a:off x="8840238" y="2329676"/>
              <a:ext cx="258274" cy="258274"/>
            </a:xfrm>
            <a:custGeom>
              <a:avLst/>
              <a:gdLst>
                <a:gd name="T0" fmla="*/ 76 w 152"/>
                <a:gd name="T1" fmla="*/ 0 h 152"/>
                <a:gd name="T2" fmla="*/ 0 w 152"/>
                <a:gd name="T3" fmla="*/ 76 h 152"/>
                <a:gd name="T4" fmla="*/ 76 w 152"/>
                <a:gd name="T5" fmla="*/ 152 h 152"/>
                <a:gd name="T6" fmla="*/ 152 w 152"/>
                <a:gd name="T7" fmla="*/ 76 h 152"/>
                <a:gd name="T8" fmla="*/ 76 w 152"/>
                <a:gd name="T9" fmla="*/ 0 h 152"/>
                <a:gd name="T10" fmla="*/ 90 w 152"/>
                <a:gd name="T11" fmla="*/ 90 h 152"/>
                <a:gd name="T12" fmla="*/ 90 w 152"/>
                <a:gd name="T13" fmla="*/ 131 h 152"/>
                <a:gd name="T14" fmla="*/ 62 w 152"/>
                <a:gd name="T15" fmla="*/ 131 h 152"/>
                <a:gd name="T16" fmla="*/ 62 w 152"/>
                <a:gd name="T17" fmla="*/ 90 h 152"/>
                <a:gd name="T18" fmla="*/ 21 w 152"/>
                <a:gd name="T19" fmla="*/ 90 h 152"/>
                <a:gd name="T20" fmla="*/ 21 w 152"/>
                <a:gd name="T21" fmla="*/ 62 h 152"/>
                <a:gd name="T22" fmla="*/ 62 w 152"/>
                <a:gd name="T23" fmla="*/ 62 h 152"/>
                <a:gd name="T24" fmla="*/ 62 w 152"/>
                <a:gd name="T25" fmla="*/ 21 h 152"/>
                <a:gd name="T26" fmla="*/ 90 w 152"/>
                <a:gd name="T27" fmla="*/ 21 h 152"/>
                <a:gd name="T28" fmla="*/ 90 w 152"/>
                <a:gd name="T29" fmla="*/ 62 h 152"/>
                <a:gd name="T30" fmla="*/ 131 w 152"/>
                <a:gd name="T31" fmla="*/ 62 h 152"/>
                <a:gd name="T32" fmla="*/ 131 w 152"/>
                <a:gd name="T33" fmla="*/ 90 h 152"/>
                <a:gd name="T34" fmla="*/ 90 w 152"/>
                <a:gd name="T35" fmla="*/ 9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52">
                  <a:moveTo>
                    <a:pt x="76" y="0"/>
                  </a:moveTo>
                  <a:cubicBezTo>
                    <a:pt x="34" y="0"/>
                    <a:pt x="0" y="34"/>
                    <a:pt x="0" y="76"/>
                  </a:cubicBezTo>
                  <a:cubicBezTo>
                    <a:pt x="0" y="118"/>
                    <a:pt x="34" y="152"/>
                    <a:pt x="76" y="152"/>
                  </a:cubicBezTo>
                  <a:cubicBezTo>
                    <a:pt x="118" y="152"/>
                    <a:pt x="152" y="118"/>
                    <a:pt x="152" y="76"/>
                  </a:cubicBezTo>
                  <a:cubicBezTo>
                    <a:pt x="152" y="34"/>
                    <a:pt x="118" y="0"/>
                    <a:pt x="76" y="0"/>
                  </a:cubicBezTo>
                  <a:close/>
                  <a:moveTo>
                    <a:pt x="90" y="90"/>
                  </a:moveTo>
                  <a:cubicBezTo>
                    <a:pt x="90" y="131"/>
                    <a:pt x="90" y="131"/>
                    <a:pt x="90" y="131"/>
                  </a:cubicBezTo>
                  <a:cubicBezTo>
                    <a:pt x="62" y="131"/>
                    <a:pt x="62" y="131"/>
                    <a:pt x="62" y="131"/>
                  </a:cubicBezTo>
                  <a:cubicBezTo>
                    <a:pt x="62" y="90"/>
                    <a:pt x="62" y="90"/>
                    <a:pt x="62" y="90"/>
                  </a:cubicBezTo>
                  <a:cubicBezTo>
                    <a:pt x="21" y="90"/>
                    <a:pt x="21" y="90"/>
                    <a:pt x="21" y="90"/>
                  </a:cubicBezTo>
                  <a:cubicBezTo>
                    <a:pt x="21" y="62"/>
                    <a:pt x="21" y="62"/>
                    <a:pt x="21" y="62"/>
                  </a:cubicBezTo>
                  <a:cubicBezTo>
                    <a:pt x="62" y="62"/>
                    <a:pt x="62" y="62"/>
                    <a:pt x="62" y="62"/>
                  </a:cubicBezTo>
                  <a:cubicBezTo>
                    <a:pt x="62" y="21"/>
                    <a:pt x="62" y="21"/>
                    <a:pt x="62" y="21"/>
                  </a:cubicBezTo>
                  <a:cubicBezTo>
                    <a:pt x="90" y="21"/>
                    <a:pt x="90" y="21"/>
                    <a:pt x="90" y="21"/>
                  </a:cubicBezTo>
                  <a:cubicBezTo>
                    <a:pt x="90" y="62"/>
                    <a:pt x="90" y="62"/>
                    <a:pt x="90" y="62"/>
                  </a:cubicBezTo>
                  <a:cubicBezTo>
                    <a:pt x="131" y="62"/>
                    <a:pt x="131" y="62"/>
                    <a:pt x="131" y="62"/>
                  </a:cubicBezTo>
                  <a:cubicBezTo>
                    <a:pt x="131" y="90"/>
                    <a:pt x="131" y="90"/>
                    <a:pt x="131" y="90"/>
                  </a:cubicBezTo>
                  <a:lnTo>
                    <a:pt x="90" y="90"/>
                  </a:lnTo>
                  <a:close/>
                </a:path>
              </a:pathLst>
            </a:custGeom>
            <a:solidFill>
              <a:srgbClr val="9A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85000"/>
                    <a:lumOff val="15000"/>
                  </a:schemeClr>
                </a:solidFill>
                <a:ea typeface="微软雅黑" pitchFamily="34" charset="-122"/>
              </a:endParaRPr>
            </a:p>
          </p:txBody>
        </p:sp>
      </p:grpSp>
      <p:sp>
        <p:nvSpPr>
          <p:cNvPr id="33" name="TextBox 32"/>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成功项目展示</a:t>
            </a:r>
          </a:p>
        </p:txBody>
      </p:sp>
    </p:spTree>
    <p:extLst>
      <p:ext uri="{BB962C8B-B14F-4D97-AF65-F5344CB8AC3E}">
        <p14:creationId xmlns:p14="http://schemas.microsoft.com/office/powerpoint/2010/main" val="783692560"/>
      </p:ext>
    </p:extLst>
  </p:cSld>
  <p:clrMapOvr>
    <a:masterClrMapping/>
  </p:clrMapOvr>
  <p:transition spd="slow" advTm="6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by="(-#ppt_w*2)" calcmode="lin" valueType="num">
                                      <p:cBhvr rctx="PPT">
                                        <p:cTn id="7" dur="250" autoRev="1" fill="hold">
                                          <p:stCondLst>
                                            <p:cond delay="0"/>
                                          </p:stCondLst>
                                        </p:cTn>
                                        <p:tgtEl>
                                          <p:spTgt spid="33"/>
                                        </p:tgtEl>
                                        <p:attrNameLst>
                                          <p:attrName>ppt_w</p:attrName>
                                        </p:attrNameLst>
                                      </p:cBhvr>
                                    </p:anim>
                                    <p:anim by="(#ppt_w*0.50)" calcmode="lin" valueType="num">
                                      <p:cBhvr>
                                        <p:cTn id="8" dur="250" decel="50000" autoRev="1" fill="hold">
                                          <p:stCondLst>
                                            <p:cond delay="0"/>
                                          </p:stCondLst>
                                        </p:cTn>
                                        <p:tgtEl>
                                          <p:spTgt spid="33"/>
                                        </p:tgtEl>
                                        <p:attrNameLst>
                                          <p:attrName>ppt_x</p:attrName>
                                        </p:attrNameLst>
                                      </p:cBhvr>
                                    </p:anim>
                                    <p:anim from="(-#ppt_h/2)" to="(#ppt_y)" calcmode="lin" valueType="num">
                                      <p:cBhvr>
                                        <p:cTn id="9" dur="500" fill="hold">
                                          <p:stCondLst>
                                            <p:cond delay="0"/>
                                          </p:stCondLst>
                                        </p:cTn>
                                        <p:tgtEl>
                                          <p:spTgt spid="33"/>
                                        </p:tgtEl>
                                        <p:attrNameLst>
                                          <p:attrName>ppt_y</p:attrName>
                                        </p:attrNameLst>
                                      </p:cBhvr>
                                    </p:anim>
                                    <p:animRot by="21600000">
                                      <p:cBhvr>
                                        <p:cTn id="10" dur="500" fill="hold">
                                          <p:stCondLst>
                                            <p:cond delay="0"/>
                                          </p:stCondLst>
                                        </p:cTn>
                                        <p:tgtEl>
                                          <p:spTgt spid="33"/>
                                        </p:tgtEl>
                                        <p:attrNameLst>
                                          <p:attrName>r</p:attrName>
                                        </p:attrNameLst>
                                      </p:cBhvr>
                                    </p:animRot>
                                  </p:childTnLst>
                                </p:cTn>
                              </p:par>
                              <p:par>
                                <p:cTn id="11" presetID="22" presetClass="entr" presetSubtype="8" fill="hold" nodeType="withEffect">
                                  <p:stCondLst>
                                    <p:cond delay="50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1000"/>
                                        <p:tgtEl>
                                          <p:spTgt spid="45"/>
                                        </p:tgtEl>
                                      </p:cBhvr>
                                    </p:animEffect>
                                  </p:childTnLst>
                                </p:cTn>
                              </p:par>
                              <p:par>
                                <p:cTn id="14" presetID="22" presetClass="entr" presetSubtype="2" fill="hold" nodeType="withEffect">
                                  <p:stCondLst>
                                    <p:cond delay="50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1000"/>
                                        <p:tgtEl>
                                          <p:spTgt spid="40"/>
                                        </p:tgtEl>
                                      </p:cBhvr>
                                    </p:animEffect>
                                  </p:childTnLst>
                                </p:cTn>
                              </p:par>
                              <p:par>
                                <p:cTn id="17" presetID="10" presetClass="entr" presetSubtype="0" fill="hold" nodeType="withEffect">
                                  <p:stCondLst>
                                    <p:cond delay="2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750"/>
                                        <p:tgtEl>
                                          <p:spTgt spid="50"/>
                                        </p:tgtEl>
                                      </p:cBhvr>
                                    </p:animEffect>
                                  </p:childTnLst>
                                </p:cTn>
                              </p:par>
                              <p:par>
                                <p:cTn id="20" presetID="10" presetClass="entr" presetSubtype="0" fill="hold" nodeType="withEffect">
                                  <p:stCondLst>
                                    <p:cond delay="250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750"/>
                                        <p:tgtEl>
                                          <p:spTgt spid="60"/>
                                        </p:tgtEl>
                                      </p:cBhvr>
                                    </p:animEffect>
                                  </p:childTnLst>
                                </p:cTn>
                              </p:par>
                              <p:par>
                                <p:cTn id="23" presetID="10" presetClass="entr" presetSubtype="0" fill="hold" nodeType="withEffect">
                                  <p:stCondLst>
                                    <p:cond delay="30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750"/>
                                        <p:tgtEl>
                                          <p:spTgt spid="55"/>
                                        </p:tgtEl>
                                      </p:cBhvr>
                                    </p:animEffect>
                                  </p:childTnLst>
                                </p:cTn>
                              </p:par>
                              <p:par>
                                <p:cTn id="26" presetID="10" presetClass="entr" presetSubtype="0" fill="hold" nodeType="withEffect">
                                  <p:stCondLst>
                                    <p:cond delay="350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黑色背景"/>
          <p:cNvPicPr>
            <a:picLocks noChangeAspect="1" noChangeArrowheads="1"/>
          </p:cNvPicPr>
          <p:nvPr/>
        </p:nvPicPr>
        <p:blipFill rotWithShape="1">
          <a:blip r:embed="rId3">
            <a:extLst>
              <a:ext uri="{28A0092B-C50C-407E-A947-70E740481C1C}">
                <a14:useLocalDpi xmlns:a14="http://schemas.microsoft.com/office/drawing/2010/main" val="0"/>
              </a:ext>
            </a:extLst>
          </a:blip>
          <a:srcRect l="704"/>
          <a:stretch/>
        </p:blipFill>
        <p:spPr bwMode="auto">
          <a:xfrm>
            <a:off x="-7151" y="0"/>
            <a:ext cx="12181916" cy="6859588"/>
          </a:xfrm>
          <a:prstGeom prst="rect">
            <a:avLst/>
          </a:prstGeom>
          <a:noFill/>
          <a:extLst>
            <a:ext uri="{909E8E84-426E-40DD-AFC4-6F175D3DCCD1}">
              <a14:hiddenFill xmlns:a14="http://schemas.microsoft.com/office/drawing/2010/main">
                <a:solidFill>
                  <a:srgbClr val="FFFFFF"/>
                </a:solidFill>
              </a14:hiddenFill>
            </a:ext>
          </a:extLst>
        </p:spPr>
      </p:pic>
      <p:sp>
        <p:nvSpPr>
          <p:cNvPr id="16" name="五边形 1"/>
          <p:cNvSpPr/>
          <p:nvPr/>
        </p:nvSpPr>
        <p:spPr>
          <a:xfrm rot="16200000">
            <a:off x="4243755" y="3588322"/>
            <a:ext cx="3760576" cy="12188951"/>
          </a:xfrm>
          <a:custGeom>
            <a:avLst/>
            <a:gdLst>
              <a:gd name="connsiteX0" fmla="*/ 0 w 6587753"/>
              <a:gd name="connsiteY0" fmla="*/ 0 h 6859588"/>
              <a:gd name="connsiteX1" fmla="*/ 3293877 w 6587753"/>
              <a:gd name="connsiteY1" fmla="*/ 0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4578667 w 6587753"/>
              <a:gd name="connsiteY3" fmla="*/ 6848014 h 6859588"/>
              <a:gd name="connsiteX4" fmla="*/ 0 w 6587753"/>
              <a:gd name="connsiteY4" fmla="*/ 6859588 h 6859588"/>
              <a:gd name="connsiteX5" fmla="*/ 0 w 6587753"/>
              <a:gd name="connsiteY5" fmla="*/ 0 h 6859588"/>
              <a:gd name="connsiteX0" fmla="*/ 0 w 9066615"/>
              <a:gd name="connsiteY0" fmla="*/ 0 h 6859588"/>
              <a:gd name="connsiteX1" fmla="*/ 4717563 w 9066615"/>
              <a:gd name="connsiteY1" fmla="*/ 11575 h 6859588"/>
              <a:gd name="connsiteX2" fmla="*/ 9066615 w 9066615"/>
              <a:gd name="connsiteY2" fmla="*/ 3279800 h 6859588"/>
              <a:gd name="connsiteX3" fmla="*/ 4578667 w 9066615"/>
              <a:gd name="connsiteY3" fmla="*/ 6848014 h 6859588"/>
              <a:gd name="connsiteX4" fmla="*/ 0 w 9066615"/>
              <a:gd name="connsiteY4" fmla="*/ 6859588 h 6859588"/>
              <a:gd name="connsiteX5" fmla="*/ 0 w 9066615"/>
              <a:gd name="connsiteY5" fmla="*/ 0 h 6859588"/>
              <a:gd name="connsiteX0" fmla="*/ 0 w 9066615"/>
              <a:gd name="connsiteY0" fmla="*/ 21034 h 6880622"/>
              <a:gd name="connsiteX1" fmla="*/ 4717563 w 9066615"/>
              <a:gd name="connsiteY1" fmla="*/ 0 h 6880622"/>
              <a:gd name="connsiteX2" fmla="*/ 9066615 w 9066615"/>
              <a:gd name="connsiteY2" fmla="*/ 3300834 h 6880622"/>
              <a:gd name="connsiteX3" fmla="*/ 4578667 w 9066615"/>
              <a:gd name="connsiteY3" fmla="*/ 6869048 h 6880622"/>
              <a:gd name="connsiteX4" fmla="*/ 0 w 9066615"/>
              <a:gd name="connsiteY4" fmla="*/ 6880622 h 6880622"/>
              <a:gd name="connsiteX5" fmla="*/ 0 w 9066615"/>
              <a:gd name="connsiteY5" fmla="*/ 21034 h 6880622"/>
              <a:gd name="connsiteX0" fmla="*/ 0 w 9066615"/>
              <a:gd name="connsiteY0" fmla="*/ 7993 h 6867581"/>
              <a:gd name="connsiteX1" fmla="*/ 4764712 w 9066615"/>
              <a:gd name="connsiteY1" fmla="*/ 0 h 6867581"/>
              <a:gd name="connsiteX2" fmla="*/ 9066615 w 9066615"/>
              <a:gd name="connsiteY2" fmla="*/ 3287793 h 6867581"/>
              <a:gd name="connsiteX3" fmla="*/ 4578667 w 9066615"/>
              <a:gd name="connsiteY3" fmla="*/ 6856007 h 6867581"/>
              <a:gd name="connsiteX4" fmla="*/ 0 w 9066615"/>
              <a:gd name="connsiteY4" fmla="*/ 6867581 h 6867581"/>
              <a:gd name="connsiteX5" fmla="*/ 0 w 9066615"/>
              <a:gd name="connsiteY5" fmla="*/ 7993 h 6867581"/>
              <a:gd name="connsiteX0" fmla="*/ 0 w 7392815"/>
              <a:gd name="connsiteY0" fmla="*/ 7993 h 6867581"/>
              <a:gd name="connsiteX1" fmla="*/ 4764712 w 7392815"/>
              <a:gd name="connsiteY1" fmla="*/ 0 h 6867581"/>
              <a:gd name="connsiteX2" fmla="*/ 7392816 w 7392815"/>
              <a:gd name="connsiteY2" fmla="*/ 3411701 h 6867581"/>
              <a:gd name="connsiteX3" fmla="*/ 4578667 w 7392815"/>
              <a:gd name="connsiteY3" fmla="*/ 6856007 h 6867581"/>
              <a:gd name="connsiteX4" fmla="*/ 0 w 7392815"/>
              <a:gd name="connsiteY4" fmla="*/ 6867581 h 6867581"/>
              <a:gd name="connsiteX5" fmla="*/ 0 w 7392815"/>
              <a:gd name="connsiteY5" fmla="*/ 7993 h 68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2815" h="6867581">
                <a:moveTo>
                  <a:pt x="0" y="7993"/>
                </a:moveTo>
                <a:lnTo>
                  <a:pt x="4764712" y="0"/>
                </a:lnTo>
                <a:lnTo>
                  <a:pt x="7392816" y="3411701"/>
                </a:lnTo>
                <a:lnTo>
                  <a:pt x="4578667" y="6856007"/>
                </a:lnTo>
                <a:lnTo>
                  <a:pt x="0" y="6867581"/>
                </a:lnTo>
                <a:lnTo>
                  <a:pt x="0" y="7993"/>
                </a:lnTo>
                <a:close/>
              </a:path>
            </a:pathLst>
          </a:custGeom>
          <a:solidFill>
            <a:srgbClr val="3E0000">
              <a:alpha val="77000"/>
            </a:srgbClr>
          </a:solidFill>
          <a:effectLst>
            <a:glow rad="203200">
              <a:schemeClr val="tx1">
                <a:lumMod val="95000"/>
                <a:lumOff val="5000"/>
                <a:alpha val="33000"/>
              </a:schemeClr>
            </a:glow>
            <a:outerShdw blurRad="50800" dist="38100" dir="16200000" rotWithShape="0">
              <a:prstClr val="black">
                <a:alpha val="40000"/>
              </a:prstClr>
            </a:outerShdw>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7" name="Rectangle 3"/>
          <p:cNvSpPr>
            <a:spLocks/>
          </p:cNvSpPr>
          <p:nvPr/>
        </p:nvSpPr>
        <p:spPr bwMode="auto">
          <a:xfrm>
            <a:off x="1042085" y="8568649"/>
            <a:ext cx="10078448" cy="74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70000"/>
              </a:lnSpc>
              <a:spcBef>
                <a:spcPct val="0"/>
              </a:spcBef>
              <a:spcAft>
                <a:spcPct val="0"/>
              </a:spcAft>
            </a:pPr>
            <a:r>
              <a:rPr lang="zh-CN" altLang="en-US"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rPr>
              <a:t>工作存在不足</a:t>
            </a:r>
            <a:endParaRPr lang="en-US" altLang="zh-CN"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endParaRPr>
          </a:p>
        </p:txBody>
      </p:sp>
      <p:sp>
        <p:nvSpPr>
          <p:cNvPr id="8" name="Rectangle 2"/>
          <p:cNvSpPr>
            <a:spLocks/>
          </p:cNvSpPr>
          <p:nvPr/>
        </p:nvSpPr>
        <p:spPr bwMode="auto">
          <a:xfrm>
            <a:off x="1685376" y="9226171"/>
            <a:ext cx="9145016" cy="43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此处添加详细文本描述，建议与标题相关并符合整体语言风格，语言描述尽量简洁生动。尽量将每页幻灯片的字数控制在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200</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字以内，据统计每页幻灯片的最好控制在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5</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分钟之内。 此处添加详细文本描述，建议与标题相关并符合整体语言风格</a:t>
            </a:r>
            <a:endParaRPr lang="en-US" sz="13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p:txBody>
      </p:sp>
      <p:pic>
        <p:nvPicPr>
          <p:cNvPr id="13"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985" y="8599272"/>
            <a:ext cx="3039767" cy="3739742"/>
          </a:xfrm>
          <a:prstGeom prst="rect">
            <a:avLst/>
          </a:prstGeom>
        </p:spPr>
      </p:pic>
      <p:sp>
        <p:nvSpPr>
          <p:cNvPr id="18" name="椭圆 17"/>
          <p:cNvSpPr/>
          <p:nvPr/>
        </p:nvSpPr>
        <p:spPr>
          <a:xfrm>
            <a:off x="5360045" y="6958186"/>
            <a:ext cx="1355396" cy="1355395"/>
          </a:xfrm>
          <a:prstGeom prst="ellipse">
            <a:avLst/>
          </a:prstGeom>
          <a:solidFill>
            <a:schemeClr val="bg1">
              <a:lumMod val="95000"/>
            </a:schemeClr>
          </a:solidFill>
          <a:ln w="127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524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4" name="组合 9"/>
          <p:cNvGrpSpPr>
            <a:grpSpLocks/>
          </p:cNvGrpSpPr>
          <p:nvPr/>
        </p:nvGrpSpPr>
        <p:grpSpPr bwMode="auto">
          <a:xfrm>
            <a:off x="5782899" y="7226446"/>
            <a:ext cx="518012" cy="792024"/>
            <a:chOff x="0" y="0"/>
            <a:chExt cx="292099" cy="492124"/>
          </a:xfrm>
          <a:solidFill>
            <a:srgbClr val="7B1B1B"/>
          </a:solidFill>
          <a:effectLst>
            <a:outerShdw blurRad="63500" sx="102000" sy="102000" algn="ctr" rotWithShape="0">
              <a:prstClr val="black">
                <a:alpha val="40000"/>
              </a:prstClr>
            </a:outerShdw>
          </a:effectLst>
        </p:grpSpPr>
        <p:sp>
          <p:nvSpPr>
            <p:cNvPr id="15" name="Freeform 15"/>
            <p:cNvSpPr>
              <a:spLocks noEditPoints="1" noChangeArrowheads="1"/>
            </p:cNvSpPr>
            <p:nvPr/>
          </p:nvSpPr>
          <p:spPr bwMode="auto">
            <a:xfrm>
              <a:off x="0" y="0"/>
              <a:ext cx="292099" cy="492124"/>
            </a:xfrm>
            <a:custGeom>
              <a:avLst/>
              <a:gdLst>
                <a:gd name="T0" fmla="*/ 0 w 166"/>
                <a:gd name="T1" fmla="*/ 781246850 h 280"/>
                <a:gd name="T2" fmla="*/ 463707163 w 166"/>
                <a:gd name="T3" fmla="*/ 781246850 h 280"/>
                <a:gd name="T4" fmla="*/ 463707163 w 166"/>
                <a:gd name="T5" fmla="*/ 747764842 h 280"/>
                <a:gd name="T6" fmla="*/ 463707163 w 166"/>
                <a:gd name="T7" fmla="*/ 747764842 h 280"/>
                <a:gd name="T8" fmla="*/ 458120329 w 166"/>
                <a:gd name="T9" fmla="*/ 736604173 h 280"/>
                <a:gd name="T10" fmla="*/ 446946663 w 166"/>
                <a:gd name="T11" fmla="*/ 731023838 h 280"/>
                <a:gd name="T12" fmla="*/ 16760500 w 166"/>
                <a:gd name="T13" fmla="*/ 731023838 h 280"/>
                <a:gd name="T14" fmla="*/ 16760500 w 166"/>
                <a:gd name="T15" fmla="*/ 731023838 h 280"/>
                <a:gd name="T16" fmla="*/ 5586833 w 166"/>
                <a:gd name="T17" fmla="*/ 736604173 h 280"/>
                <a:gd name="T18" fmla="*/ 0 w 166"/>
                <a:gd name="T19" fmla="*/ 747764842 h 280"/>
                <a:gd name="T20" fmla="*/ 0 w 166"/>
                <a:gd name="T21" fmla="*/ 781246850 h 280"/>
                <a:gd name="T22" fmla="*/ 0 w 166"/>
                <a:gd name="T23" fmla="*/ 781246850 h 280"/>
                <a:gd name="T24" fmla="*/ 0 w 166"/>
                <a:gd name="T25" fmla="*/ 0 h 280"/>
                <a:gd name="T26" fmla="*/ 463707163 w 166"/>
                <a:gd name="T27" fmla="*/ 0 h 280"/>
                <a:gd name="T28" fmla="*/ 463707163 w 166"/>
                <a:gd name="T29" fmla="*/ 33482008 h 280"/>
                <a:gd name="T30" fmla="*/ 463707163 w 166"/>
                <a:gd name="T31" fmla="*/ 33482008 h 280"/>
                <a:gd name="T32" fmla="*/ 458120329 w 166"/>
                <a:gd name="T33" fmla="*/ 44642677 h 280"/>
                <a:gd name="T34" fmla="*/ 446946663 w 166"/>
                <a:gd name="T35" fmla="*/ 50223012 h 280"/>
                <a:gd name="T36" fmla="*/ 16760500 w 166"/>
                <a:gd name="T37" fmla="*/ 50223012 h 280"/>
                <a:gd name="T38" fmla="*/ 16760500 w 166"/>
                <a:gd name="T39" fmla="*/ 50223012 h 280"/>
                <a:gd name="T40" fmla="*/ 5586833 w 166"/>
                <a:gd name="T41" fmla="*/ 44642677 h 280"/>
                <a:gd name="T42" fmla="*/ 0 w 166"/>
                <a:gd name="T43" fmla="*/ 33482008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 name="Freeform 16"/>
            <p:cNvSpPr>
              <a:spLocks noEditPoints="1" noChangeArrowheads="1"/>
            </p:cNvSpPr>
            <p:nvPr/>
          </p:nvSpPr>
          <p:spPr bwMode="auto">
            <a:xfrm>
              <a:off x="23812" y="46039"/>
              <a:ext cx="244476" cy="400050"/>
            </a:xfrm>
            <a:custGeom>
              <a:avLst/>
              <a:gdLst>
                <a:gd name="T0" fmla="*/ 39373037 w 138"/>
                <a:gd name="T1" fmla="*/ 139271793 h 228"/>
                <a:gd name="T2" fmla="*/ 39373037 w 138"/>
                <a:gd name="T3" fmla="*/ 161555280 h 228"/>
                <a:gd name="T4" fmla="*/ 56247196 w 138"/>
                <a:gd name="T5" fmla="*/ 194980510 h 228"/>
                <a:gd name="T6" fmla="*/ 134993270 w 138"/>
                <a:gd name="T7" fmla="*/ 267401842 h 228"/>
                <a:gd name="T8" fmla="*/ 157492148 w 138"/>
                <a:gd name="T9" fmla="*/ 289685329 h 228"/>
                <a:gd name="T10" fmla="*/ 163116867 w 138"/>
                <a:gd name="T11" fmla="*/ 317539688 h 228"/>
                <a:gd name="T12" fmla="*/ 134993270 w 138"/>
                <a:gd name="T13" fmla="*/ 367677533 h 228"/>
                <a:gd name="T14" fmla="*/ 67496635 w 138"/>
                <a:gd name="T15" fmla="*/ 423386250 h 228"/>
                <a:gd name="T16" fmla="*/ 44997757 w 138"/>
                <a:gd name="T17" fmla="*/ 451240609 h 228"/>
                <a:gd name="T18" fmla="*/ 39373037 w 138"/>
                <a:gd name="T19" fmla="*/ 490236711 h 228"/>
                <a:gd name="T20" fmla="*/ 0 w 138"/>
                <a:gd name="T21" fmla="*/ 635079375 h 228"/>
                <a:gd name="T22" fmla="*/ 0 w 138"/>
                <a:gd name="T23" fmla="*/ 479094967 h 228"/>
                <a:gd name="T24" fmla="*/ 5624720 w 138"/>
                <a:gd name="T25" fmla="*/ 428957122 h 228"/>
                <a:gd name="T26" fmla="*/ 39373037 w 138"/>
                <a:gd name="T27" fmla="*/ 395531891 h 228"/>
                <a:gd name="T28" fmla="*/ 101244952 w 138"/>
                <a:gd name="T29" fmla="*/ 339823174 h 228"/>
                <a:gd name="T30" fmla="*/ 118119111 w 138"/>
                <a:gd name="T31" fmla="*/ 317539688 h 228"/>
                <a:gd name="T32" fmla="*/ 101244952 w 138"/>
                <a:gd name="T33" fmla="*/ 295256201 h 228"/>
                <a:gd name="T34" fmla="*/ 39373037 w 138"/>
                <a:gd name="T35" fmla="*/ 239547484 h 228"/>
                <a:gd name="T36" fmla="*/ 5624720 w 138"/>
                <a:gd name="T37" fmla="*/ 200551382 h 228"/>
                <a:gd name="T38" fmla="*/ 0 w 138"/>
                <a:gd name="T39" fmla="*/ 155984408 h 228"/>
                <a:gd name="T40" fmla="*/ 39373037 w 138"/>
                <a:gd name="T41" fmla="*/ 0 h 228"/>
                <a:gd name="T42" fmla="*/ 348732613 w 138"/>
                <a:gd name="T43" fmla="*/ 635079375 h 228"/>
                <a:gd name="T44" fmla="*/ 348732613 w 138"/>
                <a:gd name="T45" fmla="*/ 490236711 h 228"/>
                <a:gd name="T46" fmla="*/ 343107893 w 138"/>
                <a:gd name="T47" fmla="*/ 451240609 h 228"/>
                <a:gd name="T48" fmla="*/ 320609015 w 138"/>
                <a:gd name="T49" fmla="*/ 423386250 h 228"/>
                <a:gd name="T50" fmla="*/ 253112380 w 138"/>
                <a:gd name="T51" fmla="*/ 367677533 h 228"/>
                <a:gd name="T52" fmla="*/ 224988783 w 138"/>
                <a:gd name="T53" fmla="*/ 317539688 h 228"/>
                <a:gd name="T54" fmla="*/ 230613502 w 138"/>
                <a:gd name="T55" fmla="*/ 289685329 h 228"/>
                <a:gd name="T56" fmla="*/ 320609015 w 138"/>
                <a:gd name="T57" fmla="*/ 211693125 h 228"/>
                <a:gd name="T58" fmla="*/ 331858454 w 138"/>
                <a:gd name="T59" fmla="*/ 194980510 h 228"/>
                <a:gd name="T60" fmla="*/ 348732613 w 138"/>
                <a:gd name="T61" fmla="*/ 161555280 h 228"/>
                <a:gd name="T62" fmla="*/ 348732613 w 138"/>
                <a:gd name="T63" fmla="*/ 0 h 228"/>
                <a:gd name="T64" fmla="*/ 388105650 w 138"/>
                <a:gd name="T65" fmla="*/ 155984408 h 228"/>
                <a:gd name="T66" fmla="*/ 388105650 w 138"/>
                <a:gd name="T67" fmla="*/ 183838766 h 228"/>
                <a:gd name="T68" fmla="*/ 371231491 w 138"/>
                <a:gd name="T69" fmla="*/ 222834868 h 228"/>
                <a:gd name="T70" fmla="*/ 286860698 w 138"/>
                <a:gd name="T71" fmla="*/ 295256201 h 228"/>
                <a:gd name="T72" fmla="*/ 275611259 w 138"/>
                <a:gd name="T73" fmla="*/ 306397944 h 228"/>
                <a:gd name="T74" fmla="*/ 275611259 w 138"/>
                <a:gd name="T75" fmla="*/ 328681431 h 228"/>
                <a:gd name="T76" fmla="*/ 348732613 w 138"/>
                <a:gd name="T77" fmla="*/ 395531891 h 228"/>
                <a:gd name="T78" fmla="*/ 371231491 w 138"/>
                <a:gd name="T79" fmla="*/ 412244507 h 228"/>
                <a:gd name="T80" fmla="*/ 388105650 w 138"/>
                <a:gd name="T81" fmla="*/ 451240609 h 228"/>
                <a:gd name="T82" fmla="*/ 388105650 w 138"/>
                <a:gd name="T83" fmla="*/ 635079375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 name="Freeform 17"/>
            <p:cNvSpPr>
              <a:spLocks noChangeArrowheads="1"/>
            </p:cNvSpPr>
            <p:nvPr/>
          </p:nvSpPr>
          <p:spPr bwMode="auto">
            <a:xfrm>
              <a:off x="63499" y="166689"/>
              <a:ext cx="165100" cy="279400"/>
            </a:xfrm>
            <a:custGeom>
              <a:avLst/>
              <a:gdLst>
                <a:gd name="T0" fmla="*/ 0 w 94"/>
                <a:gd name="T1" fmla="*/ 443547500 h 160"/>
                <a:gd name="T2" fmla="*/ 133836383 w 94"/>
                <a:gd name="T3" fmla="*/ 443547500 h 160"/>
                <a:gd name="T4" fmla="*/ 262096250 w 94"/>
                <a:gd name="T5" fmla="*/ 443547500 h 160"/>
                <a:gd name="T6" fmla="*/ 262096250 w 94"/>
                <a:gd name="T7" fmla="*/ 371471031 h 160"/>
                <a:gd name="T8" fmla="*/ 161718963 w 94"/>
                <a:gd name="T9" fmla="*/ 271672844 h 160"/>
                <a:gd name="T10" fmla="*/ 161718963 w 94"/>
                <a:gd name="T11" fmla="*/ 271672844 h 160"/>
                <a:gd name="T12" fmla="*/ 150565931 w 94"/>
                <a:gd name="T13" fmla="*/ 260584156 h 160"/>
                <a:gd name="T14" fmla="*/ 144989415 w 94"/>
                <a:gd name="T15" fmla="*/ 249495469 h 160"/>
                <a:gd name="T16" fmla="*/ 144989415 w 94"/>
                <a:gd name="T17" fmla="*/ 216229406 h 160"/>
                <a:gd name="T18" fmla="*/ 144989415 w 94"/>
                <a:gd name="T19" fmla="*/ 121975563 h 160"/>
                <a:gd name="T20" fmla="*/ 144989415 w 94"/>
                <a:gd name="T21" fmla="*/ 121975563 h 160"/>
                <a:gd name="T22" fmla="*/ 144989415 w 94"/>
                <a:gd name="T23" fmla="*/ 105342531 h 160"/>
                <a:gd name="T24" fmla="*/ 150565931 w 94"/>
                <a:gd name="T25" fmla="*/ 88709500 h 160"/>
                <a:gd name="T26" fmla="*/ 172871995 w 94"/>
                <a:gd name="T27" fmla="*/ 60987781 h 160"/>
                <a:gd name="T28" fmla="*/ 211907606 w 94"/>
                <a:gd name="T29" fmla="*/ 27721719 h 160"/>
                <a:gd name="T30" fmla="*/ 211907606 w 94"/>
                <a:gd name="T31" fmla="*/ 27721719 h 160"/>
                <a:gd name="T32" fmla="*/ 228637154 w 94"/>
                <a:gd name="T33" fmla="*/ 16633031 h 160"/>
                <a:gd name="T34" fmla="*/ 245366702 w 94"/>
                <a:gd name="T35" fmla="*/ 0 h 160"/>
                <a:gd name="T36" fmla="*/ 133836383 w 94"/>
                <a:gd name="T37" fmla="*/ 0 h 160"/>
                <a:gd name="T38" fmla="*/ 16729548 w 94"/>
                <a:gd name="T39" fmla="*/ 0 h 160"/>
                <a:gd name="T40" fmla="*/ 16729548 w 94"/>
                <a:gd name="T41" fmla="*/ 0 h 160"/>
                <a:gd name="T42" fmla="*/ 33459096 w 94"/>
                <a:gd name="T43" fmla="*/ 16633031 h 160"/>
                <a:gd name="T44" fmla="*/ 50188644 w 94"/>
                <a:gd name="T45" fmla="*/ 27721719 h 160"/>
                <a:gd name="T46" fmla="*/ 89224255 w 94"/>
                <a:gd name="T47" fmla="*/ 60987781 h 160"/>
                <a:gd name="T48" fmla="*/ 89224255 w 94"/>
                <a:gd name="T49" fmla="*/ 60987781 h 160"/>
                <a:gd name="T50" fmla="*/ 105953803 w 94"/>
                <a:gd name="T51" fmla="*/ 88709500 h 160"/>
                <a:gd name="T52" fmla="*/ 117106835 w 94"/>
                <a:gd name="T53" fmla="*/ 105342531 h 160"/>
                <a:gd name="T54" fmla="*/ 117106835 w 94"/>
                <a:gd name="T55" fmla="*/ 121975563 h 160"/>
                <a:gd name="T56" fmla="*/ 117106835 w 94"/>
                <a:gd name="T57" fmla="*/ 216229406 h 160"/>
                <a:gd name="T58" fmla="*/ 117106835 w 94"/>
                <a:gd name="T59" fmla="*/ 216229406 h 160"/>
                <a:gd name="T60" fmla="*/ 117106835 w 94"/>
                <a:gd name="T61" fmla="*/ 249495469 h 160"/>
                <a:gd name="T62" fmla="*/ 111530319 w 94"/>
                <a:gd name="T63" fmla="*/ 260584156 h 160"/>
                <a:gd name="T64" fmla="*/ 105953803 w 94"/>
                <a:gd name="T65" fmla="*/ 271672844 h 160"/>
                <a:gd name="T66" fmla="*/ 0 w 94"/>
                <a:gd name="T67" fmla="*/ 371471031 h 160"/>
                <a:gd name="T68" fmla="*/ 0 w 94"/>
                <a:gd name="T69" fmla="*/ 4435475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Tree>
    <p:extLst>
      <p:ext uri="{BB962C8B-B14F-4D97-AF65-F5344CB8AC3E}">
        <p14:creationId xmlns:p14="http://schemas.microsoft.com/office/powerpoint/2010/main" val="74767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黑色背景"/>
          <p:cNvPicPr>
            <a:picLocks noChangeAspect="1" noChangeArrowheads="1"/>
          </p:cNvPicPr>
          <p:nvPr/>
        </p:nvPicPr>
        <p:blipFill rotWithShape="1">
          <a:blip r:embed="rId3">
            <a:extLst>
              <a:ext uri="{28A0092B-C50C-407E-A947-70E740481C1C}">
                <a14:useLocalDpi xmlns:a14="http://schemas.microsoft.com/office/drawing/2010/main" val="0"/>
              </a:ext>
            </a:extLst>
          </a:blip>
          <a:srcRect l="704"/>
          <a:stretch/>
        </p:blipFill>
        <p:spPr bwMode="auto">
          <a:xfrm>
            <a:off x="-7151" y="0"/>
            <a:ext cx="12181916" cy="6859588"/>
          </a:xfrm>
          <a:prstGeom prst="rect">
            <a:avLst/>
          </a:prstGeom>
          <a:noFill/>
          <a:extLst>
            <a:ext uri="{909E8E84-426E-40DD-AFC4-6F175D3DCCD1}">
              <a14:hiddenFill xmlns:a14="http://schemas.microsoft.com/office/drawing/2010/main">
                <a:solidFill>
                  <a:srgbClr val="FFFFFF"/>
                </a:solidFill>
              </a14:hiddenFill>
            </a:ext>
          </a:extLst>
        </p:spPr>
      </p:pic>
      <p:sp>
        <p:nvSpPr>
          <p:cNvPr id="16" name="五边形 1"/>
          <p:cNvSpPr/>
          <p:nvPr/>
        </p:nvSpPr>
        <p:spPr>
          <a:xfrm rot="16200000">
            <a:off x="4243755" y="-1144434"/>
            <a:ext cx="3760576" cy="12188951"/>
          </a:xfrm>
          <a:custGeom>
            <a:avLst/>
            <a:gdLst>
              <a:gd name="connsiteX0" fmla="*/ 0 w 6587753"/>
              <a:gd name="connsiteY0" fmla="*/ 0 h 6859588"/>
              <a:gd name="connsiteX1" fmla="*/ 3293877 w 6587753"/>
              <a:gd name="connsiteY1" fmla="*/ 0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4578667 w 6587753"/>
              <a:gd name="connsiteY3" fmla="*/ 6848014 h 6859588"/>
              <a:gd name="connsiteX4" fmla="*/ 0 w 6587753"/>
              <a:gd name="connsiteY4" fmla="*/ 6859588 h 6859588"/>
              <a:gd name="connsiteX5" fmla="*/ 0 w 6587753"/>
              <a:gd name="connsiteY5" fmla="*/ 0 h 6859588"/>
              <a:gd name="connsiteX0" fmla="*/ 0 w 9066615"/>
              <a:gd name="connsiteY0" fmla="*/ 0 h 6859588"/>
              <a:gd name="connsiteX1" fmla="*/ 4717563 w 9066615"/>
              <a:gd name="connsiteY1" fmla="*/ 11575 h 6859588"/>
              <a:gd name="connsiteX2" fmla="*/ 9066615 w 9066615"/>
              <a:gd name="connsiteY2" fmla="*/ 3279800 h 6859588"/>
              <a:gd name="connsiteX3" fmla="*/ 4578667 w 9066615"/>
              <a:gd name="connsiteY3" fmla="*/ 6848014 h 6859588"/>
              <a:gd name="connsiteX4" fmla="*/ 0 w 9066615"/>
              <a:gd name="connsiteY4" fmla="*/ 6859588 h 6859588"/>
              <a:gd name="connsiteX5" fmla="*/ 0 w 9066615"/>
              <a:gd name="connsiteY5" fmla="*/ 0 h 6859588"/>
              <a:gd name="connsiteX0" fmla="*/ 0 w 9066615"/>
              <a:gd name="connsiteY0" fmla="*/ 21034 h 6880622"/>
              <a:gd name="connsiteX1" fmla="*/ 4717563 w 9066615"/>
              <a:gd name="connsiteY1" fmla="*/ 0 h 6880622"/>
              <a:gd name="connsiteX2" fmla="*/ 9066615 w 9066615"/>
              <a:gd name="connsiteY2" fmla="*/ 3300834 h 6880622"/>
              <a:gd name="connsiteX3" fmla="*/ 4578667 w 9066615"/>
              <a:gd name="connsiteY3" fmla="*/ 6869048 h 6880622"/>
              <a:gd name="connsiteX4" fmla="*/ 0 w 9066615"/>
              <a:gd name="connsiteY4" fmla="*/ 6880622 h 6880622"/>
              <a:gd name="connsiteX5" fmla="*/ 0 w 9066615"/>
              <a:gd name="connsiteY5" fmla="*/ 21034 h 6880622"/>
              <a:gd name="connsiteX0" fmla="*/ 0 w 9066615"/>
              <a:gd name="connsiteY0" fmla="*/ 7993 h 6867581"/>
              <a:gd name="connsiteX1" fmla="*/ 4764712 w 9066615"/>
              <a:gd name="connsiteY1" fmla="*/ 0 h 6867581"/>
              <a:gd name="connsiteX2" fmla="*/ 9066615 w 9066615"/>
              <a:gd name="connsiteY2" fmla="*/ 3287793 h 6867581"/>
              <a:gd name="connsiteX3" fmla="*/ 4578667 w 9066615"/>
              <a:gd name="connsiteY3" fmla="*/ 6856007 h 6867581"/>
              <a:gd name="connsiteX4" fmla="*/ 0 w 9066615"/>
              <a:gd name="connsiteY4" fmla="*/ 6867581 h 6867581"/>
              <a:gd name="connsiteX5" fmla="*/ 0 w 9066615"/>
              <a:gd name="connsiteY5" fmla="*/ 7993 h 6867581"/>
              <a:gd name="connsiteX0" fmla="*/ 0 w 7392815"/>
              <a:gd name="connsiteY0" fmla="*/ 7993 h 6867581"/>
              <a:gd name="connsiteX1" fmla="*/ 4764712 w 7392815"/>
              <a:gd name="connsiteY1" fmla="*/ 0 h 6867581"/>
              <a:gd name="connsiteX2" fmla="*/ 7392816 w 7392815"/>
              <a:gd name="connsiteY2" fmla="*/ 3411701 h 6867581"/>
              <a:gd name="connsiteX3" fmla="*/ 4578667 w 7392815"/>
              <a:gd name="connsiteY3" fmla="*/ 6856007 h 6867581"/>
              <a:gd name="connsiteX4" fmla="*/ 0 w 7392815"/>
              <a:gd name="connsiteY4" fmla="*/ 6867581 h 6867581"/>
              <a:gd name="connsiteX5" fmla="*/ 0 w 7392815"/>
              <a:gd name="connsiteY5" fmla="*/ 7993 h 68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2815" h="6867581">
                <a:moveTo>
                  <a:pt x="0" y="7993"/>
                </a:moveTo>
                <a:lnTo>
                  <a:pt x="4764712" y="0"/>
                </a:lnTo>
                <a:lnTo>
                  <a:pt x="7392816" y="3411701"/>
                </a:lnTo>
                <a:lnTo>
                  <a:pt x="4578667" y="6856007"/>
                </a:lnTo>
                <a:lnTo>
                  <a:pt x="0" y="6867581"/>
                </a:lnTo>
                <a:lnTo>
                  <a:pt x="0" y="7993"/>
                </a:lnTo>
                <a:close/>
              </a:path>
            </a:pathLst>
          </a:custGeom>
          <a:solidFill>
            <a:srgbClr val="3E0000">
              <a:alpha val="77000"/>
            </a:srgbClr>
          </a:solidFill>
          <a:effectLst>
            <a:glow rad="203200">
              <a:schemeClr val="tx1">
                <a:lumMod val="95000"/>
                <a:lumOff val="5000"/>
                <a:alpha val="33000"/>
              </a:schemeClr>
            </a:glow>
            <a:outerShdw blurRad="50800" dist="38100" dir="16200000" rotWithShape="0">
              <a:prstClr val="black">
                <a:alpha val="40000"/>
              </a:prstClr>
            </a:outerShdw>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7" name="Rectangle 3"/>
          <p:cNvSpPr>
            <a:spLocks/>
          </p:cNvSpPr>
          <p:nvPr/>
        </p:nvSpPr>
        <p:spPr bwMode="auto">
          <a:xfrm>
            <a:off x="1042085" y="3835893"/>
            <a:ext cx="10078448" cy="74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70000"/>
              </a:lnSpc>
              <a:spcBef>
                <a:spcPct val="0"/>
              </a:spcBef>
              <a:spcAft>
                <a:spcPct val="0"/>
              </a:spcAft>
            </a:pPr>
            <a:r>
              <a:rPr lang="zh-CN" altLang="en-US"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rPr>
              <a:t>工作存在不足</a:t>
            </a:r>
            <a:endParaRPr lang="en-US" altLang="zh-CN"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endParaRPr>
          </a:p>
        </p:txBody>
      </p:sp>
      <p:sp>
        <p:nvSpPr>
          <p:cNvPr id="8" name="Rectangle 2"/>
          <p:cNvSpPr>
            <a:spLocks/>
          </p:cNvSpPr>
          <p:nvPr/>
        </p:nvSpPr>
        <p:spPr bwMode="auto">
          <a:xfrm>
            <a:off x="1685376" y="4493415"/>
            <a:ext cx="9145016" cy="43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此处添加详细文本描述，建议与标题相关并符合整体语言风格，语言描述尽量简洁生动。尽量将每页幻灯片的字数控制在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200</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字以内，据统计每页幻灯片的最好控制在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5</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分钟之内。 此处添加详细文本描述，建议与标题相关并符合整体语言风格</a:t>
            </a:r>
            <a:endParaRPr lang="en-US" sz="13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p:txBody>
      </p:sp>
      <p:pic>
        <p:nvPicPr>
          <p:cNvPr id="13"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985" y="3866516"/>
            <a:ext cx="3039767" cy="3739742"/>
          </a:xfrm>
          <a:prstGeom prst="rect">
            <a:avLst/>
          </a:prstGeom>
        </p:spPr>
      </p:pic>
      <p:sp>
        <p:nvSpPr>
          <p:cNvPr id="18" name="椭圆 17"/>
          <p:cNvSpPr/>
          <p:nvPr/>
        </p:nvSpPr>
        <p:spPr>
          <a:xfrm>
            <a:off x="5360045" y="2225430"/>
            <a:ext cx="1355396" cy="1355395"/>
          </a:xfrm>
          <a:prstGeom prst="ellipse">
            <a:avLst/>
          </a:prstGeom>
          <a:solidFill>
            <a:schemeClr val="bg1">
              <a:lumMod val="95000"/>
            </a:schemeClr>
          </a:solidFill>
          <a:ln w="127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524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4" name="组合 9"/>
          <p:cNvGrpSpPr>
            <a:grpSpLocks/>
          </p:cNvGrpSpPr>
          <p:nvPr/>
        </p:nvGrpSpPr>
        <p:grpSpPr bwMode="auto">
          <a:xfrm>
            <a:off x="5782899" y="2493690"/>
            <a:ext cx="518012" cy="792024"/>
            <a:chOff x="0" y="0"/>
            <a:chExt cx="292099" cy="492124"/>
          </a:xfrm>
          <a:solidFill>
            <a:srgbClr val="7B1B1B"/>
          </a:solidFill>
          <a:effectLst>
            <a:outerShdw blurRad="63500" sx="102000" sy="102000" algn="ctr" rotWithShape="0">
              <a:prstClr val="black">
                <a:alpha val="40000"/>
              </a:prstClr>
            </a:outerShdw>
          </a:effectLst>
        </p:grpSpPr>
        <p:sp>
          <p:nvSpPr>
            <p:cNvPr id="15" name="Freeform 15"/>
            <p:cNvSpPr>
              <a:spLocks noEditPoints="1" noChangeArrowheads="1"/>
            </p:cNvSpPr>
            <p:nvPr/>
          </p:nvSpPr>
          <p:spPr bwMode="auto">
            <a:xfrm>
              <a:off x="0" y="0"/>
              <a:ext cx="292099" cy="492124"/>
            </a:xfrm>
            <a:custGeom>
              <a:avLst/>
              <a:gdLst>
                <a:gd name="T0" fmla="*/ 0 w 166"/>
                <a:gd name="T1" fmla="*/ 781246850 h 280"/>
                <a:gd name="T2" fmla="*/ 463707163 w 166"/>
                <a:gd name="T3" fmla="*/ 781246850 h 280"/>
                <a:gd name="T4" fmla="*/ 463707163 w 166"/>
                <a:gd name="T5" fmla="*/ 747764842 h 280"/>
                <a:gd name="T6" fmla="*/ 463707163 w 166"/>
                <a:gd name="T7" fmla="*/ 747764842 h 280"/>
                <a:gd name="T8" fmla="*/ 458120329 w 166"/>
                <a:gd name="T9" fmla="*/ 736604173 h 280"/>
                <a:gd name="T10" fmla="*/ 446946663 w 166"/>
                <a:gd name="T11" fmla="*/ 731023838 h 280"/>
                <a:gd name="T12" fmla="*/ 16760500 w 166"/>
                <a:gd name="T13" fmla="*/ 731023838 h 280"/>
                <a:gd name="T14" fmla="*/ 16760500 w 166"/>
                <a:gd name="T15" fmla="*/ 731023838 h 280"/>
                <a:gd name="T16" fmla="*/ 5586833 w 166"/>
                <a:gd name="T17" fmla="*/ 736604173 h 280"/>
                <a:gd name="T18" fmla="*/ 0 w 166"/>
                <a:gd name="T19" fmla="*/ 747764842 h 280"/>
                <a:gd name="T20" fmla="*/ 0 w 166"/>
                <a:gd name="T21" fmla="*/ 781246850 h 280"/>
                <a:gd name="T22" fmla="*/ 0 w 166"/>
                <a:gd name="T23" fmla="*/ 781246850 h 280"/>
                <a:gd name="T24" fmla="*/ 0 w 166"/>
                <a:gd name="T25" fmla="*/ 0 h 280"/>
                <a:gd name="T26" fmla="*/ 463707163 w 166"/>
                <a:gd name="T27" fmla="*/ 0 h 280"/>
                <a:gd name="T28" fmla="*/ 463707163 w 166"/>
                <a:gd name="T29" fmla="*/ 33482008 h 280"/>
                <a:gd name="T30" fmla="*/ 463707163 w 166"/>
                <a:gd name="T31" fmla="*/ 33482008 h 280"/>
                <a:gd name="T32" fmla="*/ 458120329 w 166"/>
                <a:gd name="T33" fmla="*/ 44642677 h 280"/>
                <a:gd name="T34" fmla="*/ 446946663 w 166"/>
                <a:gd name="T35" fmla="*/ 50223012 h 280"/>
                <a:gd name="T36" fmla="*/ 16760500 w 166"/>
                <a:gd name="T37" fmla="*/ 50223012 h 280"/>
                <a:gd name="T38" fmla="*/ 16760500 w 166"/>
                <a:gd name="T39" fmla="*/ 50223012 h 280"/>
                <a:gd name="T40" fmla="*/ 5586833 w 166"/>
                <a:gd name="T41" fmla="*/ 44642677 h 280"/>
                <a:gd name="T42" fmla="*/ 0 w 166"/>
                <a:gd name="T43" fmla="*/ 33482008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 name="Freeform 16"/>
            <p:cNvSpPr>
              <a:spLocks noEditPoints="1" noChangeArrowheads="1"/>
            </p:cNvSpPr>
            <p:nvPr/>
          </p:nvSpPr>
          <p:spPr bwMode="auto">
            <a:xfrm>
              <a:off x="23812" y="46039"/>
              <a:ext cx="244476" cy="400050"/>
            </a:xfrm>
            <a:custGeom>
              <a:avLst/>
              <a:gdLst>
                <a:gd name="T0" fmla="*/ 39373037 w 138"/>
                <a:gd name="T1" fmla="*/ 139271793 h 228"/>
                <a:gd name="T2" fmla="*/ 39373037 w 138"/>
                <a:gd name="T3" fmla="*/ 161555280 h 228"/>
                <a:gd name="T4" fmla="*/ 56247196 w 138"/>
                <a:gd name="T5" fmla="*/ 194980510 h 228"/>
                <a:gd name="T6" fmla="*/ 134993270 w 138"/>
                <a:gd name="T7" fmla="*/ 267401842 h 228"/>
                <a:gd name="T8" fmla="*/ 157492148 w 138"/>
                <a:gd name="T9" fmla="*/ 289685329 h 228"/>
                <a:gd name="T10" fmla="*/ 163116867 w 138"/>
                <a:gd name="T11" fmla="*/ 317539688 h 228"/>
                <a:gd name="T12" fmla="*/ 134993270 w 138"/>
                <a:gd name="T13" fmla="*/ 367677533 h 228"/>
                <a:gd name="T14" fmla="*/ 67496635 w 138"/>
                <a:gd name="T15" fmla="*/ 423386250 h 228"/>
                <a:gd name="T16" fmla="*/ 44997757 w 138"/>
                <a:gd name="T17" fmla="*/ 451240609 h 228"/>
                <a:gd name="T18" fmla="*/ 39373037 w 138"/>
                <a:gd name="T19" fmla="*/ 490236711 h 228"/>
                <a:gd name="T20" fmla="*/ 0 w 138"/>
                <a:gd name="T21" fmla="*/ 635079375 h 228"/>
                <a:gd name="T22" fmla="*/ 0 w 138"/>
                <a:gd name="T23" fmla="*/ 479094967 h 228"/>
                <a:gd name="T24" fmla="*/ 5624720 w 138"/>
                <a:gd name="T25" fmla="*/ 428957122 h 228"/>
                <a:gd name="T26" fmla="*/ 39373037 w 138"/>
                <a:gd name="T27" fmla="*/ 395531891 h 228"/>
                <a:gd name="T28" fmla="*/ 101244952 w 138"/>
                <a:gd name="T29" fmla="*/ 339823174 h 228"/>
                <a:gd name="T30" fmla="*/ 118119111 w 138"/>
                <a:gd name="T31" fmla="*/ 317539688 h 228"/>
                <a:gd name="T32" fmla="*/ 101244952 w 138"/>
                <a:gd name="T33" fmla="*/ 295256201 h 228"/>
                <a:gd name="T34" fmla="*/ 39373037 w 138"/>
                <a:gd name="T35" fmla="*/ 239547484 h 228"/>
                <a:gd name="T36" fmla="*/ 5624720 w 138"/>
                <a:gd name="T37" fmla="*/ 200551382 h 228"/>
                <a:gd name="T38" fmla="*/ 0 w 138"/>
                <a:gd name="T39" fmla="*/ 155984408 h 228"/>
                <a:gd name="T40" fmla="*/ 39373037 w 138"/>
                <a:gd name="T41" fmla="*/ 0 h 228"/>
                <a:gd name="T42" fmla="*/ 348732613 w 138"/>
                <a:gd name="T43" fmla="*/ 635079375 h 228"/>
                <a:gd name="T44" fmla="*/ 348732613 w 138"/>
                <a:gd name="T45" fmla="*/ 490236711 h 228"/>
                <a:gd name="T46" fmla="*/ 343107893 w 138"/>
                <a:gd name="T47" fmla="*/ 451240609 h 228"/>
                <a:gd name="T48" fmla="*/ 320609015 w 138"/>
                <a:gd name="T49" fmla="*/ 423386250 h 228"/>
                <a:gd name="T50" fmla="*/ 253112380 w 138"/>
                <a:gd name="T51" fmla="*/ 367677533 h 228"/>
                <a:gd name="T52" fmla="*/ 224988783 w 138"/>
                <a:gd name="T53" fmla="*/ 317539688 h 228"/>
                <a:gd name="T54" fmla="*/ 230613502 w 138"/>
                <a:gd name="T55" fmla="*/ 289685329 h 228"/>
                <a:gd name="T56" fmla="*/ 320609015 w 138"/>
                <a:gd name="T57" fmla="*/ 211693125 h 228"/>
                <a:gd name="T58" fmla="*/ 331858454 w 138"/>
                <a:gd name="T59" fmla="*/ 194980510 h 228"/>
                <a:gd name="T60" fmla="*/ 348732613 w 138"/>
                <a:gd name="T61" fmla="*/ 161555280 h 228"/>
                <a:gd name="T62" fmla="*/ 348732613 w 138"/>
                <a:gd name="T63" fmla="*/ 0 h 228"/>
                <a:gd name="T64" fmla="*/ 388105650 w 138"/>
                <a:gd name="T65" fmla="*/ 155984408 h 228"/>
                <a:gd name="T66" fmla="*/ 388105650 w 138"/>
                <a:gd name="T67" fmla="*/ 183838766 h 228"/>
                <a:gd name="T68" fmla="*/ 371231491 w 138"/>
                <a:gd name="T69" fmla="*/ 222834868 h 228"/>
                <a:gd name="T70" fmla="*/ 286860698 w 138"/>
                <a:gd name="T71" fmla="*/ 295256201 h 228"/>
                <a:gd name="T72" fmla="*/ 275611259 w 138"/>
                <a:gd name="T73" fmla="*/ 306397944 h 228"/>
                <a:gd name="T74" fmla="*/ 275611259 w 138"/>
                <a:gd name="T75" fmla="*/ 328681431 h 228"/>
                <a:gd name="T76" fmla="*/ 348732613 w 138"/>
                <a:gd name="T77" fmla="*/ 395531891 h 228"/>
                <a:gd name="T78" fmla="*/ 371231491 w 138"/>
                <a:gd name="T79" fmla="*/ 412244507 h 228"/>
                <a:gd name="T80" fmla="*/ 388105650 w 138"/>
                <a:gd name="T81" fmla="*/ 451240609 h 228"/>
                <a:gd name="T82" fmla="*/ 388105650 w 138"/>
                <a:gd name="T83" fmla="*/ 635079375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 name="Freeform 17"/>
            <p:cNvSpPr>
              <a:spLocks noChangeArrowheads="1"/>
            </p:cNvSpPr>
            <p:nvPr/>
          </p:nvSpPr>
          <p:spPr bwMode="auto">
            <a:xfrm>
              <a:off x="63499" y="166689"/>
              <a:ext cx="165100" cy="279400"/>
            </a:xfrm>
            <a:custGeom>
              <a:avLst/>
              <a:gdLst>
                <a:gd name="T0" fmla="*/ 0 w 94"/>
                <a:gd name="T1" fmla="*/ 443547500 h 160"/>
                <a:gd name="T2" fmla="*/ 133836383 w 94"/>
                <a:gd name="T3" fmla="*/ 443547500 h 160"/>
                <a:gd name="T4" fmla="*/ 262096250 w 94"/>
                <a:gd name="T5" fmla="*/ 443547500 h 160"/>
                <a:gd name="T6" fmla="*/ 262096250 w 94"/>
                <a:gd name="T7" fmla="*/ 371471031 h 160"/>
                <a:gd name="T8" fmla="*/ 161718963 w 94"/>
                <a:gd name="T9" fmla="*/ 271672844 h 160"/>
                <a:gd name="T10" fmla="*/ 161718963 w 94"/>
                <a:gd name="T11" fmla="*/ 271672844 h 160"/>
                <a:gd name="T12" fmla="*/ 150565931 w 94"/>
                <a:gd name="T13" fmla="*/ 260584156 h 160"/>
                <a:gd name="T14" fmla="*/ 144989415 w 94"/>
                <a:gd name="T15" fmla="*/ 249495469 h 160"/>
                <a:gd name="T16" fmla="*/ 144989415 w 94"/>
                <a:gd name="T17" fmla="*/ 216229406 h 160"/>
                <a:gd name="T18" fmla="*/ 144989415 w 94"/>
                <a:gd name="T19" fmla="*/ 121975563 h 160"/>
                <a:gd name="T20" fmla="*/ 144989415 w 94"/>
                <a:gd name="T21" fmla="*/ 121975563 h 160"/>
                <a:gd name="T22" fmla="*/ 144989415 w 94"/>
                <a:gd name="T23" fmla="*/ 105342531 h 160"/>
                <a:gd name="T24" fmla="*/ 150565931 w 94"/>
                <a:gd name="T25" fmla="*/ 88709500 h 160"/>
                <a:gd name="T26" fmla="*/ 172871995 w 94"/>
                <a:gd name="T27" fmla="*/ 60987781 h 160"/>
                <a:gd name="T28" fmla="*/ 211907606 w 94"/>
                <a:gd name="T29" fmla="*/ 27721719 h 160"/>
                <a:gd name="T30" fmla="*/ 211907606 w 94"/>
                <a:gd name="T31" fmla="*/ 27721719 h 160"/>
                <a:gd name="T32" fmla="*/ 228637154 w 94"/>
                <a:gd name="T33" fmla="*/ 16633031 h 160"/>
                <a:gd name="T34" fmla="*/ 245366702 w 94"/>
                <a:gd name="T35" fmla="*/ 0 h 160"/>
                <a:gd name="T36" fmla="*/ 133836383 w 94"/>
                <a:gd name="T37" fmla="*/ 0 h 160"/>
                <a:gd name="T38" fmla="*/ 16729548 w 94"/>
                <a:gd name="T39" fmla="*/ 0 h 160"/>
                <a:gd name="T40" fmla="*/ 16729548 w 94"/>
                <a:gd name="T41" fmla="*/ 0 h 160"/>
                <a:gd name="T42" fmla="*/ 33459096 w 94"/>
                <a:gd name="T43" fmla="*/ 16633031 h 160"/>
                <a:gd name="T44" fmla="*/ 50188644 w 94"/>
                <a:gd name="T45" fmla="*/ 27721719 h 160"/>
                <a:gd name="T46" fmla="*/ 89224255 w 94"/>
                <a:gd name="T47" fmla="*/ 60987781 h 160"/>
                <a:gd name="T48" fmla="*/ 89224255 w 94"/>
                <a:gd name="T49" fmla="*/ 60987781 h 160"/>
                <a:gd name="T50" fmla="*/ 105953803 w 94"/>
                <a:gd name="T51" fmla="*/ 88709500 h 160"/>
                <a:gd name="T52" fmla="*/ 117106835 w 94"/>
                <a:gd name="T53" fmla="*/ 105342531 h 160"/>
                <a:gd name="T54" fmla="*/ 117106835 w 94"/>
                <a:gd name="T55" fmla="*/ 121975563 h 160"/>
                <a:gd name="T56" fmla="*/ 117106835 w 94"/>
                <a:gd name="T57" fmla="*/ 216229406 h 160"/>
                <a:gd name="T58" fmla="*/ 117106835 w 94"/>
                <a:gd name="T59" fmla="*/ 216229406 h 160"/>
                <a:gd name="T60" fmla="*/ 117106835 w 94"/>
                <a:gd name="T61" fmla="*/ 249495469 h 160"/>
                <a:gd name="T62" fmla="*/ 111530319 w 94"/>
                <a:gd name="T63" fmla="*/ 260584156 h 160"/>
                <a:gd name="T64" fmla="*/ 105953803 w 94"/>
                <a:gd name="T65" fmla="*/ 271672844 h 160"/>
                <a:gd name="T66" fmla="*/ 0 w 94"/>
                <a:gd name="T67" fmla="*/ 371471031 h 160"/>
                <a:gd name="T68" fmla="*/ 0 w 94"/>
                <a:gd name="T69" fmla="*/ 4435475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Tree>
    <p:extLst>
      <p:ext uri="{BB962C8B-B14F-4D97-AF65-F5344CB8AC3E}">
        <p14:creationId xmlns:p14="http://schemas.microsoft.com/office/powerpoint/2010/main" val="4267932611"/>
      </p:ext>
    </p:extLst>
  </p:cSld>
  <p:clrMapOvr>
    <a:masterClrMapping/>
  </p:clrMapOvr>
  <mc:AlternateContent xmlns:mc="http://schemas.openxmlformats.org/markup-compatibility/2006" xmlns:p159="http://schemas.microsoft.com/office/powerpoint/2015/09/main">
    <mc:Choice Requires="p159">
      <p:transition spd="slow" advTm="10">
        <p159:morph option="byObject"/>
      </p:transition>
    </mc:Choice>
    <mc:Fallback xmlns="">
      <p:transition spd="slow" advTm="1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黑色背景"/>
          <p:cNvPicPr>
            <a:picLocks noChangeAspect="1" noChangeArrowheads="1"/>
          </p:cNvPicPr>
          <p:nvPr/>
        </p:nvPicPr>
        <p:blipFill rotWithShape="1">
          <a:blip r:embed="rId3">
            <a:extLst>
              <a:ext uri="{28A0092B-C50C-407E-A947-70E740481C1C}">
                <a14:useLocalDpi xmlns:a14="http://schemas.microsoft.com/office/drawing/2010/main" val="0"/>
              </a:ext>
            </a:extLst>
          </a:blip>
          <a:srcRect l="704"/>
          <a:stretch/>
        </p:blipFill>
        <p:spPr bwMode="auto">
          <a:xfrm>
            <a:off x="-7151" y="0"/>
            <a:ext cx="12181916" cy="6859588"/>
          </a:xfrm>
          <a:prstGeom prst="rect">
            <a:avLst/>
          </a:prstGeom>
          <a:noFill/>
          <a:extLst>
            <a:ext uri="{909E8E84-426E-40DD-AFC4-6F175D3DCCD1}">
              <a14:hiddenFill xmlns:a14="http://schemas.microsoft.com/office/drawing/2010/main">
                <a:solidFill>
                  <a:srgbClr val="FFFFFF"/>
                </a:solidFill>
              </a14:hiddenFill>
            </a:ext>
          </a:extLst>
        </p:spPr>
      </p:pic>
      <p:sp>
        <p:nvSpPr>
          <p:cNvPr id="16" name="五边形 1"/>
          <p:cNvSpPr/>
          <p:nvPr/>
        </p:nvSpPr>
        <p:spPr>
          <a:xfrm rot="16200000">
            <a:off x="4243755" y="-1144434"/>
            <a:ext cx="3760576" cy="12188951"/>
          </a:xfrm>
          <a:custGeom>
            <a:avLst/>
            <a:gdLst>
              <a:gd name="connsiteX0" fmla="*/ 0 w 6587753"/>
              <a:gd name="connsiteY0" fmla="*/ 0 h 6859588"/>
              <a:gd name="connsiteX1" fmla="*/ 3293877 w 6587753"/>
              <a:gd name="connsiteY1" fmla="*/ 0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4578667 w 6587753"/>
              <a:gd name="connsiteY3" fmla="*/ 6848014 h 6859588"/>
              <a:gd name="connsiteX4" fmla="*/ 0 w 6587753"/>
              <a:gd name="connsiteY4" fmla="*/ 6859588 h 6859588"/>
              <a:gd name="connsiteX5" fmla="*/ 0 w 6587753"/>
              <a:gd name="connsiteY5" fmla="*/ 0 h 6859588"/>
              <a:gd name="connsiteX0" fmla="*/ 0 w 9066615"/>
              <a:gd name="connsiteY0" fmla="*/ 0 h 6859588"/>
              <a:gd name="connsiteX1" fmla="*/ 4717563 w 9066615"/>
              <a:gd name="connsiteY1" fmla="*/ 11575 h 6859588"/>
              <a:gd name="connsiteX2" fmla="*/ 9066615 w 9066615"/>
              <a:gd name="connsiteY2" fmla="*/ 3279800 h 6859588"/>
              <a:gd name="connsiteX3" fmla="*/ 4578667 w 9066615"/>
              <a:gd name="connsiteY3" fmla="*/ 6848014 h 6859588"/>
              <a:gd name="connsiteX4" fmla="*/ 0 w 9066615"/>
              <a:gd name="connsiteY4" fmla="*/ 6859588 h 6859588"/>
              <a:gd name="connsiteX5" fmla="*/ 0 w 9066615"/>
              <a:gd name="connsiteY5" fmla="*/ 0 h 6859588"/>
              <a:gd name="connsiteX0" fmla="*/ 0 w 9066615"/>
              <a:gd name="connsiteY0" fmla="*/ 21034 h 6880622"/>
              <a:gd name="connsiteX1" fmla="*/ 4717563 w 9066615"/>
              <a:gd name="connsiteY1" fmla="*/ 0 h 6880622"/>
              <a:gd name="connsiteX2" fmla="*/ 9066615 w 9066615"/>
              <a:gd name="connsiteY2" fmla="*/ 3300834 h 6880622"/>
              <a:gd name="connsiteX3" fmla="*/ 4578667 w 9066615"/>
              <a:gd name="connsiteY3" fmla="*/ 6869048 h 6880622"/>
              <a:gd name="connsiteX4" fmla="*/ 0 w 9066615"/>
              <a:gd name="connsiteY4" fmla="*/ 6880622 h 6880622"/>
              <a:gd name="connsiteX5" fmla="*/ 0 w 9066615"/>
              <a:gd name="connsiteY5" fmla="*/ 21034 h 6880622"/>
              <a:gd name="connsiteX0" fmla="*/ 0 w 9066615"/>
              <a:gd name="connsiteY0" fmla="*/ 7993 h 6867581"/>
              <a:gd name="connsiteX1" fmla="*/ 4764712 w 9066615"/>
              <a:gd name="connsiteY1" fmla="*/ 0 h 6867581"/>
              <a:gd name="connsiteX2" fmla="*/ 9066615 w 9066615"/>
              <a:gd name="connsiteY2" fmla="*/ 3287793 h 6867581"/>
              <a:gd name="connsiteX3" fmla="*/ 4578667 w 9066615"/>
              <a:gd name="connsiteY3" fmla="*/ 6856007 h 6867581"/>
              <a:gd name="connsiteX4" fmla="*/ 0 w 9066615"/>
              <a:gd name="connsiteY4" fmla="*/ 6867581 h 6867581"/>
              <a:gd name="connsiteX5" fmla="*/ 0 w 9066615"/>
              <a:gd name="connsiteY5" fmla="*/ 7993 h 6867581"/>
              <a:gd name="connsiteX0" fmla="*/ 0 w 7392815"/>
              <a:gd name="connsiteY0" fmla="*/ 7993 h 6867581"/>
              <a:gd name="connsiteX1" fmla="*/ 4764712 w 7392815"/>
              <a:gd name="connsiteY1" fmla="*/ 0 h 6867581"/>
              <a:gd name="connsiteX2" fmla="*/ 7392816 w 7392815"/>
              <a:gd name="connsiteY2" fmla="*/ 3411701 h 6867581"/>
              <a:gd name="connsiteX3" fmla="*/ 4578667 w 7392815"/>
              <a:gd name="connsiteY3" fmla="*/ 6856007 h 6867581"/>
              <a:gd name="connsiteX4" fmla="*/ 0 w 7392815"/>
              <a:gd name="connsiteY4" fmla="*/ 6867581 h 6867581"/>
              <a:gd name="connsiteX5" fmla="*/ 0 w 7392815"/>
              <a:gd name="connsiteY5" fmla="*/ 7993 h 68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2815" h="6867581">
                <a:moveTo>
                  <a:pt x="0" y="7993"/>
                </a:moveTo>
                <a:lnTo>
                  <a:pt x="4764712" y="0"/>
                </a:lnTo>
                <a:lnTo>
                  <a:pt x="7392816" y="3411701"/>
                </a:lnTo>
                <a:lnTo>
                  <a:pt x="4578667" y="6856007"/>
                </a:lnTo>
                <a:lnTo>
                  <a:pt x="0" y="6867581"/>
                </a:lnTo>
                <a:lnTo>
                  <a:pt x="0" y="7993"/>
                </a:lnTo>
                <a:close/>
              </a:path>
            </a:pathLst>
          </a:custGeom>
          <a:solidFill>
            <a:srgbClr val="3E0000">
              <a:alpha val="77000"/>
            </a:srgbClr>
          </a:solidFill>
          <a:effectLst>
            <a:glow rad="203200">
              <a:schemeClr val="tx1">
                <a:lumMod val="95000"/>
                <a:lumOff val="5000"/>
                <a:alpha val="33000"/>
              </a:schemeClr>
            </a:glow>
            <a:outerShdw blurRad="50800" dist="38100" dir="16200000" rotWithShape="0">
              <a:prstClr val="black">
                <a:alpha val="40000"/>
              </a:prstClr>
            </a:outerShdw>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7" name="Rectangle 3"/>
          <p:cNvSpPr>
            <a:spLocks/>
          </p:cNvSpPr>
          <p:nvPr/>
        </p:nvSpPr>
        <p:spPr bwMode="auto">
          <a:xfrm>
            <a:off x="1042085" y="3835893"/>
            <a:ext cx="10078448" cy="74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70000"/>
              </a:lnSpc>
              <a:spcBef>
                <a:spcPct val="0"/>
              </a:spcBef>
              <a:spcAft>
                <a:spcPct val="0"/>
              </a:spcAft>
            </a:pPr>
            <a:r>
              <a:rPr lang="zh-CN" altLang="en-US"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rPr>
              <a:t>推广目的</a:t>
            </a:r>
            <a:endParaRPr lang="en-US" altLang="zh-CN"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endParaRPr>
          </a:p>
        </p:txBody>
      </p:sp>
      <p:sp>
        <p:nvSpPr>
          <p:cNvPr id="8" name="Rectangle 2"/>
          <p:cNvSpPr>
            <a:spLocks/>
          </p:cNvSpPr>
          <p:nvPr/>
        </p:nvSpPr>
        <p:spPr bwMode="auto">
          <a:xfrm>
            <a:off x="1685376" y="4493415"/>
            <a:ext cx="9145016" cy="43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rPr>
              <a:t>推广爱玛电动车“追星计划”的目的是什么呢？</a:t>
            </a:r>
            <a:endParaRPr lang="en-US" altLang="zh-CN"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a:p>
            <a:pPr algn="ctr" fontAlgn="base">
              <a:lnSpc>
                <a:spcPct val="125000"/>
              </a:lnSpc>
              <a:spcBef>
                <a:spcPct val="0"/>
              </a:spcBef>
              <a:spcAft>
                <a:spcPct val="0"/>
              </a:spcAft>
            </a:pPr>
            <a:endParaRPr lang="en-US" sz="13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p:txBody>
      </p:sp>
      <p:sp>
        <p:nvSpPr>
          <p:cNvPr id="18" name="椭圆 17"/>
          <p:cNvSpPr/>
          <p:nvPr/>
        </p:nvSpPr>
        <p:spPr>
          <a:xfrm>
            <a:off x="5360045" y="2225430"/>
            <a:ext cx="1355396" cy="1355395"/>
          </a:xfrm>
          <a:prstGeom prst="ellipse">
            <a:avLst/>
          </a:prstGeom>
          <a:solidFill>
            <a:schemeClr val="bg1">
              <a:lumMod val="95000"/>
            </a:schemeClr>
          </a:solidFill>
          <a:ln w="127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524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9" name="Group 105"/>
          <p:cNvGrpSpPr>
            <a:grpSpLocks/>
          </p:cNvGrpSpPr>
          <p:nvPr/>
        </p:nvGrpSpPr>
        <p:grpSpPr bwMode="auto">
          <a:xfrm>
            <a:off x="5654993" y="2492759"/>
            <a:ext cx="789934" cy="793019"/>
            <a:chOff x="0" y="0"/>
            <a:chExt cx="492125" cy="490538"/>
          </a:xfrm>
          <a:solidFill>
            <a:srgbClr val="7B1B1B"/>
          </a:solidFill>
        </p:grpSpPr>
        <p:sp>
          <p:nvSpPr>
            <p:cNvPr id="10" name="Freeform 9"/>
            <p:cNvSpPr>
              <a:spLocks noEditPoints="1" noChangeArrowheads="1"/>
            </p:cNvSpPr>
            <p:nvPr/>
          </p:nvSpPr>
          <p:spPr bwMode="auto">
            <a:xfrm>
              <a:off x="0" y="0"/>
              <a:ext cx="492125" cy="490538"/>
            </a:xfrm>
            <a:custGeom>
              <a:avLst/>
              <a:gdLst>
                <a:gd name="T0" fmla="*/ 445988 w 128"/>
                <a:gd name="T1" fmla="*/ 0 h 128"/>
                <a:gd name="T2" fmla="*/ 107652 w 128"/>
                <a:gd name="T3" fmla="*/ 0 h 128"/>
                <a:gd name="T4" fmla="*/ 61516 w 128"/>
                <a:gd name="T5" fmla="*/ 45988 h 128"/>
                <a:gd name="T6" fmla="*/ 61516 w 128"/>
                <a:gd name="T7" fmla="*/ 76647 h 128"/>
                <a:gd name="T8" fmla="*/ 46137 w 128"/>
                <a:gd name="T9" fmla="*/ 76647 h 128"/>
                <a:gd name="T10" fmla="*/ 0 w 128"/>
                <a:gd name="T11" fmla="*/ 122635 h 128"/>
                <a:gd name="T12" fmla="*/ 0 w 128"/>
                <a:gd name="T13" fmla="*/ 429221 h 128"/>
                <a:gd name="T14" fmla="*/ 61516 w 128"/>
                <a:gd name="T15" fmla="*/ 490538 h 128"/>
                <a:gd name="T16" fmla="*/ 430609 w 128"/>
                <a:gd name="T17" fmla="*/ 490538 h 128"/>
                <a:gd name="T18" fmla="*/ 492125 w 128"/>
                <a:gd name="T19" fmla="*/ 429221 h 128"/>
                <a:gd name="T20" fmla="*/ 492125 w 128"/>
                <a:gd name="T21" fmla="*/ 45988 h 128"/>
                <a:gd name="T22" fmla="*/ 445988 w 128"/>
                <a:gd name="T23" fmla="*/ 0 h 128"/>
                <a:gd name="T24" fmla="*/ 461367 w 128"/>
                <a:gd name="T25" fmla="*/ 429221 h 128"/>
                <a:gd name="T26" fmla="*/ 430609 w 128"/>
                <a:gd name="T27" fmla="*/ 459879 h 128"/>
                <a:gd name="T28" fmla="*/ 61516 w 128"/>
                <a:gd name="T29" fmla="*/ 459879 h 128"/>
                <a:gd name="T30" fmla="*/ 30758 w 128"/>
                <a:gd name="T31" fmla="*/ 429221 h 128"/>
                <a:gd name="T32" fmla="*/ 30758 w 128"/>
                <a:gd name="T33" fmla="*/ 122635 h 128"/>
                <a:gd name="T34" fmla="*/ 46137 w 128"/>
                <a:gd name="T35" fmla="*/ 107305 h 128"/>
                <a:gd name="T36" fmla="*/ 61516 w 128"/>
                <a:gd name="T37" fmla="*/ 107305 h 128"/>
                <a:gd name="T38" fmla="*/ 61516 w 128"/>
                <a:gd name="T39" fmla="*/ 413891 h 128"/>
                <a:gd name="T40" fmla="*/ 76895 w 128"/>
                <a:gd name="T41" fmla="*/ 429221 h 128"/>
                <a:gd name="T42" fmla="*/ 92273 w 128"/>
                <a:gd name="T43" fmla="*/ 413891 h 128"/>
                <a:gd name="T44" fmla="*/ 92273 w 128"/>
                <a:gd name="T45" fmla="*/ 45988 h 128"/>
                <a:gd name="T46" fmla="*/ 107652 w 128"/>
                <a:gd name="T47" fmla="*/ 30659 h 128"/>
                <a:gd name="T48" fmla="*/ 445988 w 128"/>
                <a:gd name="T49" fmla="*/ 30659 h 128"/>
                <a:gd name="T50" fmla="*/ 461367 w 128"/>
                <a:gd name="T51" fmla="*/ 45988 h 128"/>
                <a:gd name="T52" fmla="*/ 461367 w 128"/>
                <a:gd name="T53" fmla="*/ 429221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8"/>
                <a:gd name="T82" fmla="*/ 0 h 128"/>
                <a:gd name="T83" fmla="*/ 128 w 128"/>
                <a:gd name="T84" fmla="*/ 128 h 1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1" name="Freeform 10"/>
            <p:cNvSpPr>
              <a:spLocks noChangeArrowheads="1"/>
            </p:cNvSpPr>
            <p:nvPr/>
          </p:nvSpPr>
          <p:spPr bwMode="auto">
            <a:xfrm>
              <a:off x="292100" y="184150"/>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4" name="Freeform 11"/>
            <p:cNvSpPr>
              <a:spLocks noChangeArrowheads="1"/>
            </p:cNvSpPr>
            <p:nvPr/>
          </p:nvSpPr>
          <p:spPr bwMode="auto">
            <a:xfrm>
              <a:off x="292100" y="138112"/>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5" name="Freeform 12"/>
            <p:cNvSpPr>
              <a:spLocks noChangeArrowheads="1"/>
            </p:cNvSpPr>
            <p:nvPr/>
          </p:nvSpPr>
          <p:spPr bwMode="auto">
            <a:xfrm>
              <a:off x="292100" y="92075"/>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 name="Freeform 13"/>
            <p:cNvSpPr>
              <a:spLocks noChangeArrowheads="1"/>
            </p:cNvSpPr>
            <p:nvPr/>
          </p:nvSpPr>
          <p:spPr bwMode="auto">
            <a:xfrm>
              <a:off x="122238"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 name="Freeform 14"/>
            <p:cNvSpPr>
              <a:spLocks noChangeArrowheads="1"/>
            </p:cNvSpPr>
            <p:nvPr/>
          </p:nvSpPr>
          <p:spPr bwMode="auto">
            <a:xfrm>
              <a:off x="122238"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 name="Freeform 15"/>
            <p:cNvSpPr>
              <a:spLocks noChangeArrowheads="1"/>
            </p:cNvSpPr>
            <p:nvPr/>
          </p:nvSpPr>
          <p:spPr bwMode="auto">
            <a:xfrm>
              <a:off x="122238"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 name="Freeform 16"/>
            <p:cNvSpPr>
              <a:spLocks noChangeArrowheads="1"/>
            </p:cNvSpPr>
            <p:nvPr/>
          </p:nvSpPr>
          <p:spPr bwMode="auto">
            <a:xfrm>
              <a:off x="292100"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3" name="Freeform 17"/>
            <p:cNvSpPr>
              <a:spLocks noChangeArrowheads="1"/>
            </p:cNvSpPr>
            <p:nvPr/>
          </p:nvSpPr>
          <p:spPr bwMode="auto">
            <a:xfrm>
              <a:off x="292100"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 name="Freeform 18"/>
            <p:cNvSpPr>
              <a:spLocks noChangeArrowheads="1"/>
            </p:cNvSpPr>
            <p:nvPr/>
          </p:nvSpPr>
          <p:spPr bwMode="auto">
            <a:xfrm>
              <a:off x="292100"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5" name="Freeform 19"/>
            <p:cNvSpPr>
              <a:spLocks noChangeArrowheads="1"/>
            </p:cNvSpPr>
            <p:nvPr/>
          </p:nvSpPr>
          <p:spPr bwMode="auto">
            <a:xfrm>
              <a:off x="122238" y="230187"/>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6" name="Freeform 20"/>
            <p:cNvSpPr>
              <a:spLocks noChangeArrowheads="1"/>
            </p:cNvSpPr>
            <p:nvPr/>
          </p:nvSpPr>
          <p:spPr bwMode="auto">
            <a:xfrm>
              <a:off x="122238" y="276225"/>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7" name="Freeform 21"/>
            <p:cNvSpPr>
              <a:spLocks noEditPoints="1" noChangeArrowheads="1"/>
            </p:cNvSpPr>
            <p:nvPr/>
          </p:nvSpPr>
          <p:spPr bwMode="auto">
            <a:xfrm>
              <a:off x="122238" y="60325"/>
              <a:ext cx="138113" cy="138113"/>
            </a:xfrm>
            <a:custGeom>
              <a:avLst/>
              <a:gdLst>
                <a:gd name="T0" fmla="*/ 15346 w 36"/>
                <a:gd name="T1" fmla="*/ 138113 h 36"/>
                <a:gd name="T2" fmla="*/ 122767 w 36"/>
                <a:gd name="T3" fmla="*/ 138113 h 36"/>
                <a:gd name="T4" fmla="*/ 138113 w 36"/>
                <a:gd name="T5" fmla="*/ 122767 h 36"/>
                <a:gd name="T6" fmla="*/ 138113 w 36"/>
                <a:gd name="T7" fmla="*/ 15346 h 36"/>
                <a:gd name="T8" fmla="*/ 122767 w 36"/>
                <a:gd name="T9" fmla="*/ 0 h 36"/>
                <a:gd name="T10" fmla="*/ 15346 w 36"/>
                <a:gd name="T11" fmla="*/ 0 h 36"/>
                <a:gd name="T12" fmla="*/ 0 w 36"/>
                <a:gd name="T13" fmla="*/ 15346 h 36"/>
                <a:gd name="T14" fmla="*/ 0 w 36"/>
                <a:gd name="T15" fmla="*/ 122767 h 36"/>
                <a:gd name="T16" fmla="*/ 15346 w 36"/>
                <a:gd name="T17" fmla="*/ 138113 h 36"/>
                <a:gd name="T18" fmla="*/ 30692 w 36"/>
                <a:gd name="T19" fmla="*/ 30692 h 36"/>
                <a:gd name="T20" fmla="*/ 107421 w 36"/>
                <a:gd name="T21" fmla="*/ 30692 h 36"/>
                <a:gd name="T22" fmla="*/ 107421 w 36"/>
                <a:gd name="T23" fmla="*/ 107421 h 36"/>
                <a:gd name="T24" fmla="*/ 30692 w 36"/>
                <a:gd name="T25" fmla="*/ 107421 h 36"/>
                <a:gd name="T26" fmla="*/ 30692 w 36"/>
                <a:gd name="T27" fmla="*/ 30692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6"/>
                <a:gd name="T44" fmla="*/ 36 w 36"/>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pic>
        <p:nvPicPr>
          <p:cNvPr id="34" name="图片 33">
            <a:extLst>
              <a:ext uri="{FF2B5EF4-FFF2-40B4-BE49-F238E27FC236}">
                <a16:creationId xmlns:a16="http://schemas.microsoft.com/office/drawing/2014/main" id="{BE00739A-8894-42DD-911F-58C51754132F}"/>
              </a:ext>
            </a:extLst>
          </p:cNvPr>
          <p:cNvPicPr>
            <a:picLocks noChangeAspect="1"/>
          </p:cNvPicPr>
          <p:nvPr/>
        </p:nvPicPr>
        <p:blipFill>
          <a:blip r:embed="rId4"/>
          <a:stretch>
            <a:fillRect/>
          </a:stretch>
        </p:blipFill>
        <p:spPr>
          <a:xfrm>
            <a:off x="-3276153" y="3145015"/>
            <a:ext cx="2575783" cy="1303133"/>
          </a:xfrm>
          <a:prstGeom prst="rect">
            <a:avLst/>
          </a:prstGeom>
        </p:spPr>
      </p:pic>
      <p:pic>
        <p:nvPicPr>
          <p:cNvPr id="35" name="图片 34">
            <a:extLst>
              <a:ext uri="{FF2B5EF4-FFF2-40B4-BE49-F238E27FC236}">
                <a16:creationId xmlns:a16="http://schemas.microsoft.com/office/drawing/2014/main" id="{B713177B-6D15-4AE8-8B03-5C1C0CB1F13F}"/>
              </a:ext>
            </a:extLst>
          </p:cNvPr>
          <p:cNvPicPr>
            <a:picLocks noChangeAspect="1"/>
          </p:cNvPicPr>
          <p:nvPr/>
        </p:nvPicPr>
        <p:blipFill>
          <a:blip r:embed="rId5"/>
          <a:stretch>
            <a:fillRect/>
          </a:stretch>
        </p:blipFill>
        <p:spPr>
          <a:xfrm>
            <a:off x="12789739" y="3225025"/>
            <a:ext cx="2728196" cy="1280271"/>
          </a:xfrm>
          <a:prstGeom prst="rect">
            <a:avLst/>
          </a:prstGeom>
        </p:spPr>
      </p:pic>
    </p:spTree>
    <p:extLst>
      <p:ext uri="{BB962C8B-B14F-4D97-AF65-F5344CB8AC3E}">
        <p14:creationId xmlns:p14="http://schemas.microsoft.com/office/powerpoint/2010/main" val="2682340501"/>
      </p:ext>
    </p:extLst>
  </p:cSld>
  <p:clrMapOvr>
    <a:masterClrMapping/>
  </p:clrMapOvr>
  <mc:AlternateContent xmlns:mc="http://schemas.openxmlformats.org/markup-compatibility/2006">
    <mc:Choice xmlns:p14="http://schemas.microsoft.com/office/powerpoint/2010/main" Requires="p14">
      <p:transition spd="slow" p14:dur="2000" advTm="1000">
        <p14:vortex dir="r"/>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50"/>
                                        <p:tgtEl>
                                          <p:spTgt spid="18"/>
                                        </p:tgtEl>
                                      </p:cBhvr>
                                    </p:animEffect>
                                    <p:anim calcmode="lin" valueType="num">
                                      <p:cBhvr>
                                        <p:cTn id="24" dur="250" fill="hold"/>
                                        <p:tgtEl>
                                          <p:spTgt spid="18"/>
                                        </p:tgtEl>
                                        <p:attrNameLst>
                                          <p:attrName>ppt_x</p:attrName>
                                        </p:attrNameLst>
                                      </p:cBhvr>
                                      <p:tavLst>
                                        <p:tav tm="0">
                                          <p:val>
                                            <p:strVal val="#ppt_x"/>
                                          </p:val>
                                        </p:tav>
                                        <p:tav tm="100000">
                                          <p:val>
                                            <p:strVal val="#ppt_x"/>
                                          </p:val>
                                        </p:tav>
                                      </p:tavLst>
                                    </p:anim>
                                    <p:anim calcmode="lin" valueType="num">
                                      <p:cBhvr>
                                        <p:cTn id="25" dur="250" fill="hold"/>
                                        <p:tgtEl>
                                          <p:spTgt spid="18"/>
                                        </p:tgtEl>
                                        <p:attrNameLst>
                                          <p:attrName>ppt_y</p:attrName>
                                        </p:attrNameLst>
                                      </p:cBhvr>
                                      <p:tavLst>
                                        <p:tav tm="0">
                                          <p:val>
                                            <p:strVal val="#ppt_y+.1"/>
                                          </p:val>
                                        </p:tav>
                                        <p:tav tm="100000">
                                          <p:val>
                                            <p:strVal val="#ppt_y"/>
                                          </p:val>
                                        </p:tav>
                                      </p:tavLst>
                                    </p:anim>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8" grpId="0"/>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黑色背景"/>
          <p:cNvPicPr>
            <a:picLocks noChangeAspect="1" noChangeArrowheads="1"/>
          </p:cNvPicPr>
          <p:nvPr/>
        </p:nvPicPr>
        <p:blipFill rotWithShape="1">
          <a:blip r:embed="rId3">
            <a:extLst>
              <a:ext uri="{28A0092B-C50C-407E-A947-70E740481C1C}">
                <a14:useLocalDpi xmlns:a14="http://schemas.microsoft.com/office/drawing/2010/main" val="0"/>
              </a:ext>
            </a:extLst>
          </a:blip>
          <a:srcRect l="704"/>
          <a:stretch/>
        </p:blipFill>
        <p:spPr bwMode="auto">
          <a:xfrm>
            <a:off x="-7151" y="0"/>
            <a:ext cx="12181916" cy="6859588"/>
          </a:xfrm>
          <a:prstGeom prst="rect">
            <a:avLst/>
          </a:prstGeom>
          <a:noFill/>
          <a:extLst>
            <a:ext uri="{909E8E84-426E-40DD-AFC4-6F175D3DCCD1}">
              <a14:hiddenFill xmlns:a14="http://schemas.microsoft.com/office/drawing/2010/main">
                <a:solidFill>
                  <a:srgbClr val="FFFFFF"/>
                </a:solidFill>
              </a14:hiddenFill>
            </a:ext>
          </a:extLst>
        </p:spPr>
      </p:pic>
      <p:sp>
        <p:nvSpPr>
          <p:cNvPr id="16" name="五边形 1"/>
          <p:cNvSpPr/>
          <p:nvPr/>
        </p:nvSpPr>
        <p:spPr>
          <a:xfrm rot="16200000">
            <a:off x="4243755" y="-1144434"/>
            <a:ext cx="3760576" cy="12188951"/>
          </a:xfrm>
          <a:custGeom>
            <a:avLst/>
            <a:gdLst>
              <a:gd name="connsiteX0" fmla="*/ 0 w 6587753"/>
              <a:gd name="connsiteY0" fmla="*/ 0 h 6859588"/>
              <a:gd name="connsiteX1" fmla="*/ 3293877 w 6587753"/>
              <a:gd name="connsiteY1" fmla="*/ 0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4578667 w 6587753"/>
              <a:gd name="connsiteY3" fmla="*/ 6848014 h 6859588"/>
              <a:gd name="connsiteX4" fmla="*/ 0 w 6587753"/>
              <a:gd name="connsiteY4" fmla="*/ 6859588 h 6859588"/>
              <a:gd name="connsiteX5" fmla="*/ 0 w 6587753"/>
              <a:gd name="connsiteY5" fmla="*/ 0 h 6859588"/>
              <a:gd name="connsiteX0" fmla="*/ 0 w 9066615"/>
              <a:gd name="connsiteY0" fmla="*/ 0 h 6859588"/>
              <a:gd name="connsiteX1" fmla="*/ 4717563 w 9066615"/>
              <a:gd name="connsiteY1" fmla="*/ 11575 h 6859588"/>
              <a:gd name="connsiteX2" fmla="*/ 9066615 w 9066615"/>
              <a:gd name="connsiteY2" fmla="*/ 3279800 h 6859588"/>
              <a:gd name="connsiteX3" fmla="*/ 4578667 w 9066615"/>
              <a:gd name="connsiteY3" fmla="*/ 6848014 h 6859588"/>
              <a:gd name="connsiteX4" fmla="*/ 0 w 9066615"/>
              <a:gd name="connsiteY4" fmla="*/ 6859588 h 6859588"/>
              <a:gd name="connsiteX5" fmla="*/ 0 w 9066615"/>
              <a:gd name="connsiteY5" fmla="*/ 0 h 6859588"/>
              <a:gd name="connsiteX0" fmla="*/ 0 w 9066615"/>
              <a:gd name="connsiteY0" fmla="*/ 21034 h 6880622"/>
              <a:gd name="connsiteX1" fmla="*/ 4717563 w 9066615"/>
              <a:gd name="connsiteY1" fmla="*/ 0 h 6880622"/>
              <a:gd name="connsiteX2" fmla="*/ 9066615 w 9066615"/>
              <a:gd name="connsiteY2" fmla="*/ 3300834 h 6880622"/>
              <a:gd name="connsiteX3" fmla="*/ 4578667 w 9066615"/>
              <a:gd name="connsiteY3" fmla="*/ 6869048 h 6880622"/>
              <a:gd name="connsiteX4" fmla="*/ 0 w 9066615"/>
              <a:gd name="connsiteY4" fmla="*/ 6880622 h 6880622"/>
              <a:gd name="connsiteX5" fmla="*/ 0 w 9066615"/>
              <a:gd name="connsiteY5" fmla="*/ 21034 h 6880622"/>
              <a:gd name="connsiteX0" fmla="*/ 0 w 9066615"/>
              <a:gd name="connsiteY0" fmla="*/ 7993 h 6867581"/>
              <a:gd name="connsiteX1" fmla="*/ 4764712 w 9066615"/>
              <a:gd name="connsiteY1" fmla="*/ 0 h 6867581"/>
              <a:gd name="connsiteX2" fmla="*/ 9066615 w 9066615"/>
              <a:gd name="connsiteY2" fmla="*/ 3287793 h 6867581"/>
              <a:gd name="connsiteX3" fmla="*/ 4578667 w 9066615"/>
              <a:gd name="connsiteY3" fmla="*/ 6856007 h 6867581"/>
              <a:gd name="connsiteX4" fmla="*/ 0 w 9066615"/>
              <a:gd name="connsiteY4" fmla="*/ 6867581 h 6867581"/>
              <a:gd name="connsiteX5" fmla="*/ 0 w 9066615"/>
              <a:gd name="connsiteY5" fmla="*/ 7993 h 6867581"/>
              <a:gd name="connsiteX0" fmla="*/ 0 w 7392815"/>
              <a:gd name="connsiteY0" fmla="*/ 7993 h 6867581"/>
              <a:gd name="connsiteX1" fmla="*/ 4764712 w 7392815"/>
              <a:gd name="connsiteY1" fmla="*/ 0 h 6867581"/>
              <a:gd name="connsiteX2" fmla="*/ 7392816 w 7392815"/>
              <a:gd name="connsiteY2" fmla="*/ 3411701 h 6867581"/>
              <a:gd name="connsiteX3" fmla="*/ 4578667 w 7392815"/>
              <a:gd name="connsiteY3" fmla="*/ 6856007 h 6867581"/>
              <a:gd name="connsiteX4" fmla="*/ 0 w 7392815"/>
              <a:gd name="connsiteY4" fmla="*/ 6867581 h 6867581"/>
              <a:gd name="connsiteX5" fmla="*/ 0 w 7392815"/>
              <a:gd name="connsiteY5" fmla="*/ 7993 h 68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2815" h="6867581">
                <a:moveTo>
                  <a:pt x="0" y="7993"/>
                </a:moveTo>
                <a:lnTo>
                  <a:pt x="4764712" y="0"/>
                </a:lnTo>
                <a:lnTo>
                  <a:pt x="7392816" y="3411701"/>
                </a:lnTo>
                <a:lnTo>
                  <a:pt x="4578667" y="6856007"/>
                </a:lnTo>
                <a:lnTo>
                  <a:pt x="0" y="6867581"/>
                </a:lnTo>
                <a:lnTo>
                  <a:pt x="0" y="7993"/>
                </a:lnTo>
                <a:close/>
              </a:path>
            </a:pathLst>
          </a:custGeom>
          <a:solidFill>
            <a:srgbClr val="3E0000">
              <a:alpha val="77000"/>
            </a:srgbClr>
          </a:solidFill>
          <a:effectLst>
            <a:glow rad="203200">
              <a:schemeClr val="tx1">
                <a:lumMod val="95000"/>
                <a:lumOff val="5000"/>
                <a:alpha val="33000"/>
              </a:schemeClr>
            </a:glow>
            <a:outerShdw blurRad="50800" dist="38100" dir="16200000" rotWithShape="0">
              <a:prstClr val="black">
                <a:alpha val="40000"/>
              </a:prstClr>
            </a:outerShdw>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7" name="Rectangle 3"/>
          <p:cNvSpPr>
            <a:spLocks/>
          </p:cNvSpPr>
          <p:nvPr/>
        </p:nvSpPr>
        <p:spPr bwMode="auto">
          <a:xfrm>
            <a:off x="1042085" y="3835893"/>
            <a:ext cx="10078448" cy="74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70000"/>
              </a:lnSpc>
              <a:spcBef>
                <a:spcPct val="0"/>
              </a:spcBef>
              <a:spcAft>
                <a:spcPct val="0"/>
              </a:spcAft>
            </a:pPr>
            <a:r>
              <a:rPr lang="zh-CN" altLang="en-US"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rPr>
              <a:t>工作存在不足</a:t>
            </a:r>
            <a:endParaRPr lang="en-US" altLang="zh-CN"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endParaRPr>
          </a:p>
        </p:txBody>
      </p:sp>
      <p:sp>
        <p:nvSpPr>
          <p:cNvPr id="8" name="Rectangle 2"/>
          <p:cNvSpPr>
            <a:spLocks/>
          </p:cNvSpPr>
          <p:nvPr/>
        </p:nvSpPr>
        <p:spPr bwMode="auto">
          <a:xfrm>
            <a:off x="1685376" y="4493415"/>
            <a:ext cx="9145016" cy="43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此处添加详细文本描述，建议与标题相关并符合整体语言风格，语言描述尽量简洁生动。尽量将每页幻灯片的字数控制在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200</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字以内，据统计每页幻灯片的最好控制在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5</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分钟之内。 此处添加详细文本描述，建议与标题相关并符合整体语言风格</a:t>
            </a:r>
            <a:endParaRPr lang="en-US" sz="13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p:txBody>
      </p:sp>
      <p:pic>
        <p:nvPicPr>
          <p:cNvPr id="13"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985" y="19852292"/>
            <a:ext cx="3039767" cy="3739742"/>
          </a:xfrm>
          <a:prstGeom prst="rect">
            <a:avLst/>
          </a:prstGeom>
        </p:spPr>
      </p:pic>
      <p:sp>
        <p:nvSpPr>
          <p:cNvPr id="18" name="椭圆 17"/>
          <p:cNvSpPr/>
          <p:nvPr/>
        </p:nvSpPr>
        <p:spPr>
          <a:xfrm>
            <a:off x="5360045" y="2225430"/>
            <a:ext cx="1355396" cy="1355395"/>
          </a:xfrm>
          <a:prstGeom prst="ellipse">
            <a:avLst/>
          </a:prstGeom>
          <a:solidFill>
            <a:schemeClr val="bg1">
              <a:lumMod val="95000"/>
            </a:schemeClr>
          </a:solidFill>
          <a:ln w="127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524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4" name="组合 9"/>
          <p:cNvGrpSpPr>
            <a:grpSpLocks/>
          </p:cNvGrpSpPr>
          <p:nvPr/>
        </p:nvGrpSpPr>
        <p:grpSpPr bwMode="auto">
          <a:xfrm>
            <a:off x="5782899" y="2493690"/>
            <a:ext cx="518012" cy="792024"/>
            <a:chOff x="0" y="0"/>
            <a:chExt cx="292099" cy="492124"/>
          </a:xfrm>
          <a:solidFill>
            <a:srgbClr val="7B1B1B"/>
          </a:solidFill>
          <a:effectLst>
            <a:outerShdw blurRad="63500" sx="102000" sy="102000" algn="ctr" rotWithShape="0">
              <a:prstClr val="black">
                <a:alpha val="40000"/>
              </a:prstClr>
            </a:outerShdw>
          </a:effectLst>
        </p:grpSpPr>
        <p:sp>
          <p:nvSpPr>
            <p:cNvPr id="15" name="Freeform 15"/>
            <p:cNvSpPr>
              <a:spLocks noEditPoints="1" noChangeArrowheads="1"/>
            </p:cNvSpPr>
            <p:nvPr/>
          </p:nvSpPr>
          <p:spPr bwMode="auto">
            <a:xfrm>
              <a:off x="0" y="0"/>
              <a:ext cx="292099" cy="492124"/>
            </a:xfrm>
            <a:custGeom>
              <a:avLst/>
              <a:gdLst>
                <a:gd name="T0" fmla="*/ 0 w 166"/>
                <a:gd name="T1" fmla="*/ 781246850 h 280"/>
                <a:gd name="T2" fmla="*/ 463707163 w 166"/>
                <a:gd name="T3" fmla="*/ 781246850 h 280"/>
                <a:gd name="T4" fmla="*/ 463707163 w 166"/>
                <a:gd name="T5" fmla="*/ 747764842 h 280"/>
                <a:gd name="T6" fmla="*/ 463707163 w 166"/>
                <a:gd name="T7" fmla="*/ 747764842 h 280"/>
                <a:gd name="T8" fmla="*/ 458120329 w 166"/>
                <a:gd name="T9" fmla="*/ 736604173 h 280"/>
                <a:gd name="T10" fmla="*/ 446946663 w 166"/>
                <a:gd name="T11" fmla="*/ 731023838 h 280"/>
                <a:gd name="T12" fmla="*/ 16760500 w 166"/>
                <a:gd name="T13" fmla="*/ 731023838 h 280"/>
                <a:gd name="T14" fmla="*/ 16760500 w 166"/>
                <a:gd name="T15" fmla="*/ 731023838 h 280"/>
                <a:gd name="T16" fmla="*/ 5586833 w 166"/>
                <a:gd name="T17" fmla="*/ 736604173 h 280"/>
                <a:gd name="T18" fmla="*/ 0 w 166"/>
                <a:gd name="T19" fmla="*/ 747764842 h 280"/>
                <a:gd name="T20" fmla="*/ 0 w 166"/>
                <a:gd name="T21" fmla="*/ 781246850 h 280"/>
                <a:gd name="T22" fmla="*/ 0 w 166"/>
                <a:gd name="T23" fmla="*/ 781246850 h 280"/>
                <a:gd name="T24" fmla="*/ 0 w 166"/>
                <a:gd name="T25" fmla="*/ 0 h 280"/>
                <a:gd name="T26" fmla="*/ 463707163 w 166"/>
                <a:gd name="T27" fmla="*/ 0 h 280"/>
                <a:gd name="T28" fmla="*/ 463707163 w 166"/>
                <a:gd name="T29" fmla="*/ 33482008 h 280"/>
                <a:gd name="T30" fmla="*/ 463707163 w 166"/>
                <a:gd name="T31" fmla="*/ 33482008 h 280"/>
                <a:gd name="T32" fmla="*/ 458120329 w 166"/>
                <a:gd name="T33" fmla="*/ 44642677 h 280"/>
                <a:gd name="T34" fmla="*/ 446946663 w 166"/>
                <a:gd name="T35" fmla="*/ 50223012 h 280"/>
                <a:gd name="T36" fmla="*/ 16760500 w 166"/>
                <a:gd name="T37" fmla="*/ 50223012 h 280"/>
                <a:gd name="T38" fmla="*/ 16760500 w 166"/>
                <a:gd name="T39" fmla="*/ 50223012 h 280"/>
                <a:gd name="T40" fmla="*/ 5586833 w 166"/>
                <a:gd name="T41" fmla="*/ 44642677 h 280"/>
                <a:gd name="T42" fmla="*/ 0 w 166"/>
                <a:gd name="T43" fmla="*/ 33482008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 name="Freeform 16"/>
            <p:cNvSpPr>
              <a:spLocks noEditPoints="1" noChangeArrowheads="1"/>
            </p:cNvSpPr>
            <p:nvPr/>
          </p:nvSpPr>
          <p:spPr bwMode="auto">
            <a:xfrm>
              <a:off x="23812" y="46039"/>
              <a:ext cx="244476" cy="400050"/>
            </a:xfrm>
            <a:custGeom>
              <a:avLst/>
              <a:gdLst>
                <a:gd name="T0" fmla="*/ 39373037 w 138"/>
                <a:gd name="T1" fmla="*/ 139271793 h 228"/>
                <a:gd name="T2" fmla="*/ 39373037 w 138"/>
                <a:gd name="T3" fmla="*/ 161555280 h 228"/>
                <a:gd name="T4" fmla="*/ 56247196 w 138"/>
                <a:gd name="T5" fmla="*/ 194980510 h 228"/>
                <a:gd name="T6" fmla="*/ 134993270 w 138"/>
                <a:gd name="T7" fmla="*/ 267401842 h 228"/>
                <a:gd name="T8" fmla="*/ 157492148 w 138"/>
                <a:gd name="T9" fmla="*/ 289685329 h 228"/>
                <a:gd name="T10" fmla="*/ 163116867 w 138"/>
                <a:gd name="T11" fmla="*/ 317539688 h 228"/>
                <a:gd name="T12" fmla="*/ 134993270 w 138"/>
                <a:gd name="T13" fmla="*/ 367677533 h 228"/>
                <a:gd name="T14" fmla="*/ 67496635 w 138"/>
                <a:gd name="T15" fmla="*/ 423386250 h 228"/>
                <a:gd name="T16" fmla="*/ 44997757 w 138"/>
                <a:gd name="T17" fmla="*/ 451240609 h 228"/>
                <a:gd name="T18" fmla="*/ 39373037 w 138"/>
                <a:gd name="T19" fmla="*/ 490236711 h 228"/>
                <a:gd name="T20" fmla="*/ 0 w 138"/>
                <a:gd name="T21" fmla="*/ 635079375 h 228"/>
                <a:gd name="T22" fmla="*/ 0 w 138"/>
                <a:gd name="T23" fmla="*/ 479094967 h 228"/>
                <a:gd name="T24" fmla="*/ 5624720 w 138"/>
                <a:gd name="T25" fmla="*/ 428957122 h 228"/>
                <a:gd name="T26" fmla="*/ 39373037 w 138"/>
                <a:gd name="T27" fmla="*/ 395531891 h 228"/>
                <a:gd name="T28" fmla="*/ 101244952 w 138"/>
                <a:gd name="T29" fmla="*/ 339823174 h 228"/>
                <a:gd name="T30" fmla="*/ 118119111 w 138"/>
                <a:gd name="T31" fmla="*/ 317539688 h 228"/>
                <a:gd name="T32" fmla="*/ 101244952 w 138"/>
                <a:gd name="T33" fmla="*/ 295256201 h 228"/>
                <a:gd name="T34" fmla="*/ 39373037 w 138"/>
                <a:gd name="T35" fmla="*/ 239547484 h 228"/>
                <a:gd name="T36" fmla="*/ 5624720 w 138"/>
                <a:gd name="T37" fmla="*/ 200551382 h 228"/>
                <a:gd name="T38" fmla="*/ 0 w 138"/>
                <a:gd name="T39" fmla="*/ 155984408 h 228"/>
                <a:gd name="T40" fmla="*/ 39373037 w 138"/>
                <a:gd name="T41" fmla="*/ 0 h 228"/>
                <a:gd name="T42" fmla="*/ 348732613 w 138"/>
                <a:gd name="T43" fmla="*/ 635079375 h 228"/>
                <a:gd name="T44" fmla="*/ 348732613 w 138"/>
                <a:gd name="T45" fmla="*/ 490236711 h 228"/>
                <a:gd name="T46" fmla="*/ 343107893 w 138"/>
                <a:gd name="T47" fmla="*/ 451240609 h 228"/>
                <a:gd name="T48" fmla="*/ 320609015 w 138"/>
                <a:gd name="T49" fmla="*/ 423386250 h 228"/>
                <a:gd name="T50" fmla="*/ 253112380 w 138"/>
                <a:gd name="T51" fmla="*/ 367677533 h 228"/>
                <a:gd name="T52" fmla="*/ 224988783 w 138"/>
                <a:gd name="T53" fmla="*/ 317539688 h 228"/>
                <a:gd name="T54" fmla="*/ 230613502 w 138"/>
                <a:gd name="T55" fmla="*/ 289685329 h 228"/>
                <a:gd name="T56" fmla="*/ 320609015 w 138"/>
                <a:gd name="T57" fmla="*/ 211693125 h 228"/>
                <a:gd name="T58" fmla="*/ 331858454 w 138"/>
                <a:gd name="T59" fmla="*/ 194980510 h 228"/>
                <a:gd name="T60" fmla="*/ 348732613 w 138"/>
                <a:gd name="T61" fmla="*/ 161555280 h 228"/>
                <a:gd name="T62" fmla="*/ 348732613 w 138"/>
                <a:gd name="T63" fmla="*/ 0 h 228"/>
                <a:gd name="T64" fmla="*/ 388105650 w 138"/>
                <a:gd name="T65" fmla="*/ 155984408 h 228"/>
                <a:gd name="T66" fmla="*/ 388105650 w 138"/>
                <a:gd name="T67" fmla="*/ 183838766 h 228"/>
                <a:gd name="T68" fmla="*/ 371231491 w 138"/>
                <a:gd name="T69" fmla="*/ 222834868 h 228"/>
                <a:gd name="T70" fmla="*/ 286860698 w 138"/>
                <a:gd name="T71" fmla="*/ 295256201 h 228"/>
                <a:gd name="T72" fmla="*/ 275611259 w 138"/>
                <a:gd name="T73" fmla="*/ 306397944 h 228"/>
                <a:gd name="T74" fmla="*/ 275611259 w 138"/>
                <a:gd name="T75" fmla="*/ 328681431 h 228"/>
                <a:gd name="T76" fmla="*/ 348732613 w 138"/>
                <a:gd name="T77" fmla="*/ 395531891 h 228"/>
                <a:gd name="T78" fmla="*/ 371231491 w 138"/>
                <a:gd name="T79" fmla="*/ 412244507 h 228"/>
                <a:gd name="T80" fmla="*/ 388105650 w 138"/>
                <a:gd name="T81" fmla="*/ 451240609 h 228"/>
                <a:gd name="T82" fmla="*/ 388105650 w 138"/>
                <a:gd name="T83" fmla="*/ 635079375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 name="Freeform 17"/>
            <p:cNvSpPr>
              <a:spLocks noChangeArrowheads="1"/>
            </p:cNvSpPr>
            <p:nvPr/>
          </p:nvSpPr>
          <p:spPr bwMode="auto">
            <a:xfrm>
              <a:off x="63499" y="166689"/>
              <a:ext cx="165100" cy="279400"/>
            </a:xfrm>
            <a:custGeom>
              <a:avLst/>
              <a:gdLst>
                <a:gd name="T0" fmla="*/ 0 w 94"/>
                <a:gd name="T1" fmla="*/ 443547500 h 160"/>
                <a:gd name="T2" fmla="*/ 133836383 w 94"/>
                <a:gd name="T3" fmla="*/ 443547500 h 160"/>
                <a:gd name="T4" fmla="*/ 262096250 w 94"/>
                <a:gd name="T5" fmla="*/ 443547500 h 160"/>
                <a:gd name="T6" fmla="*/ 262096250 w 94"/>
                <a:gd name="T7" fmla="*/ 371471031 h 160"/>
                <a:gd name="T8" fmla="*/ 161718963 w 94"/>
                <a:gd name="T9" fmla="*/ 271672844 h 160"/>
                <a:gd name="T10" fmla="*/ 161718963 w 94"/>
                <a:gd name="T11" fmla="*/ 271672844 h 160"/>
                <a:gd name="T12" fmla="*/ 150565931 w 94"/>
                <a:gd name="T13" fmla="*/ 260584156 h 160"/>
                <a:gd name="T14" fmla="*/ 144989415 w 94"/>
                <a:gd name="T15" fmla="*/ 249495469 h 160"/>
                <a:gd name="T16" fmla="*/ 144989415 w 94"/>
                <a:gd name="T17" fmla="*/ 216229406 h 160"/>
                <a:gd name="T18" fmla="*/ 144989415 w 94"/>
                <a:gd name="T19" fmla="*/ 121975563 h 160"/>
                <a:gd name="T20" fmla="*/ 144989415 w 94"/>
                <a:gd name="T21" fmla="*/ 121975563 h 160"/>
                <a:gd name="T22" fmla="*/ 144989415 w 94"/>
                <a:gd name="T23" fmla="*/ 105342531 h 160"/>
                <a:gd name="T24" fmla="*/ 150565931 w 94"/>
                <a:gd name="T25" fmla="*/ 88709500 h 160"/>
                <a:gd name="T26" fmla="*/ 172871995 w 94"/>
                <a:gd name="T27" fmla="*/ 60987781 h 160"/>
                <a:gd name="T28" fmla="*/ 211907606 w 94"/>
                <a:gd name="T29" fmla="*/ 27721719 h 160"/>
                <a:gd name="T30" fmla="*/ 211907606 w 94"/>
                <a:gd name="T31" fmla="*/ 27721719 h 160"/>
                <a:gd name="T32" fmla="*/ 228637154 w 94"/>
                <a:gd name="T33" fmla="*/ 16633031 h 160"/>
                <a:gd name="T34" fmla="*/ 245366702 w 94"/>
                <a:gd name="T35" fmla="*/ 0 h 160"/>
                <a:gd name="T36" fmla="*/ 133836383 w 94"/>
                <a:gd name="T37" fmla="*/ 0 h 160"/>
                <a:gd name="T38" fmla="*/ 16729548 w 94"/>
                <a:gd name="T39" fmla="*/ 0 h 160"/>
                <a:gd name="T40" fmla="*/ 16729548 w 94"/>
                <a:gd name="T41" fmla="*/ 0 h 160"/>
                <a:gd name="T42" fmla="*/ 33459096 w 94"/>
                <a:gd name="T43" fmla="*/ 16633031 h 160"/>
                <a:gd name="T44" fmla="*/ 50188644 w 94"/>
                <a:gd name="T45" fmla="*/ 27721719 h 160"/>
                <a:gd name="T46" fmla="*/ 89224255 w 94"/>
                <a:gd name="T47" fmla="*/ 60987781 h 160"/>
                <a:gd name="T48" fmla="*/ 89224255 w 94"/>
                <a:gd name="T49" fmla="*/ 60987781 h 160"/>
                <a:gd name="T50" fmla="*/ 105953803 w 94"/>
                <a:gd name="T51" fmla="*/ 88709500 h 160"/>
                <a:gd name="T52" fmla="*/ 117106835 w 94"/>
                <a:gd name="T53" fmla="*/ 105342531 h 160"/>
                <a:gd name="T54" fmla="*/ 117106835 w 94"/>
                <a:gd name="T55" fmla="*/ 121975563 h 160"/>
                <a:gd name="T56" fmla="*/ 117106835 w 94"/>
                <a:gd name="T57" fmla="*/ 216229406 h 160"/>
                <a:gd name="T58" fmla="*/ 117106835 w 94"/>
                <a:gd name="T59" fmla="*/ 216229406 h 160"/>
                <a:gd name="T60" fmla="*/ 117106835 w 94"/>
                <a:gd name="T61" fmla="*/ 249495469 h 160"/>
                <a:gd name="T62" fmla="*/ 111530319 w 94"/>
                <a:gd name="T63" fmla="*/ 260584156 h 160"/>
                <a:gd name="T64" fmla="*/ 105953803 w 94"/>
                <a:gd name="T65" fmla="*/ 271672844 h 160"/>
                <a:gd name="T66" fmla="*/ 0 w 94"/>
                <a:gd name="T67" fmla="*/ 371471031 h 160"/>
                <a:gd name="T68" fmla="*/ 0 w 94"/>
                <a:gd name="T69" fmla="*/ 4435475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Tree>
    <p:extLst>
      <p:ext uri="{BB962C8B-B14F-4D97-AF65-F5344CB8AC3E}">
        <p14:creationId xmlns:p14="http://schemas.microsoft.com/office/powerpoint/2010/main" val="3709358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黑色背景"/>
          <p:cNvPicPr>
            <a:picLocks noChangeAspect="1" noChangeArrowheads="1"/>
          </p:cNvPicPr>
          <p:nvPr/>
        </p:nvPicPr>
        <p:blipFill rotWithShape="1">
          <a:blip r:embed="rId3">
            <a:extLst>
              <a:ext uri="{28A0092B-C50C-407E-A947-70E740481C1C}">
                <a14:useLocalDpi xmlns:a14="http://schemas.microsoft.com/office/drawing/2010/main" val="0"/>
              </a:ext>
            </a:extLst>
          </a:blip>
          <a:srcRect l="704"/>
          <a:stretch/>
        </p:blipFill>
        <p:spPr bwMode="auto">
          <a:xfrm>
            <a:off x="-7151" y="0"/>
            <a:ext cx="12181916" cy="6859588"/>
          </a:xfrm>
          <a:prstGeom prst="rect">
            <a:avLst/>
          </a:prstGeom>
          <a:noFill/>
          <a:extLst>
            <a:ext uri="{909E8E84-426E-40DD-AFC4-6F175D3DCCD1}">
              <a14:hiddenFill xmlns:a14="http://schemas.microsoft.com/office/drawing/2010/main">
                <a:solidFill>
                  <a:srgbClr val="FFFFFF"/>
                </a:solidFill>
              </a14:hiddenFill>
            </a:ext>
          </a:extLst>
        </p:spPr>
      </p:pic>
      <p:sp>
        <p:nvSpPr>
          <p:cNvPr id="16" name="五边形 1"/>
          <p:cNvSpPr/>
          <p:nvPr/>
        </p:nvSpPr>
        <p:spPr>
          <a:xfrm rot="16200000">
            <a:off x="4243755" y="-1144434"/>
            <a:ext cx="3760576" cy="12188951"/>
          </a:xfrm>
          <a:custGeom>
            <a:avLst/>
            <a:gdLst>
              <a:gd name="connsiteX0" fmla="*/ 0 w 6587753"/>
              <a:gd name="connsiteY0" fmla="*/ 0 h 6859588"/>
              <a:gd name="connsiteX1" fmla="*/ 3293877 w 6587753"/>
              <a:gd name="connsiteY1" fmla="*/ 0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4578667 w 6587753"/>
              <a:gd name="connsiteY3" fmla="*/ 6848014 h 6859588"/>
              <a:gd name="connsiteX4" fmla="*/ 0 w 6587753"/>
              <a:gd name="connsiteY4" fmla="*/ 6859588 h 6859588"/>
              <a:gd name="connsiteX5" fmla="*/ 0 w 6587753"/>
              <a:gd name="connsiteY5" fmla="*/ 0 h 6859588"/>
              <a:gd name="connsiteX0" fmla="*/ 0 w 9066615"/>
              <a:gd name="connsiteY0" fmla="*/ 0 h 6859588"/>
              <a:gd name="connsiteX1" fmla="*/ 4717563 w 9066615"/>
              <a:gd name="connsiteY1" fmla="*/ 11575 h 6859588"/>
              <a:gd name="connsiteX2" fmla="*/ 9066615 w 9066615"/>
              <a:gd name="connsiteY2" fmla="*/ 3279800 h 6859588"/>
              <a:gd name="connsiteX3" fmla="*/ 4578667 w 9066615"/>
              <a:gd name="connsiteY3" fmla="*/ 6848014 h 6859588"/>
              <a:gd name="connsiteX4" fmla="*/ 0 w 9066615"/>
              <a:gd name="connsiteY4" fmla="*/ 6859588 h 6859588"/>
              <a:gd name="connsiteX5" fmla="*/ 0 w 9066615"/>
              <a:gd name="connsiteY5" fmla="*/ 0 h 6859588"/>
              <a:gd name="connsiteX0" fmla="*/ 0 w 9066615"/>
              <a:gd name="connsiteY0" fmla="*/ 21034 h 6880622"/>
              <a:gd name="connsiteX1" fmla="*/ 4717563 w 9066615"/>
              <a:gd name="connsiteY1" fmla="*/ 0 h 6880622"/>
              <a:gd name="connsiteX2" fmla="*/ 9066615 w 9066615"/>
              <a:gd name="connsiteY2" fmla="*/ 3300834 h 6880622"/>
              <a:gd name="connsiteX3" fmla="*/ 4578667 w 9066615"/>
              <a:gd name="connsiteY3" fmla="*/ 6869048 h 6880622"/>
              <a:gd name="connsiteX4" fmla="*/ 0 w 9066615"/>
              <a:gd name="connsiteY4" fmla="*/ 6880622 h 6880622"/>
              <a:gd name="connsiteX5" fmla="*/ 0 w 9066615"/>
              <a:gd name="connsiteY5" fmla="*/ 21034 h 6880622"/>
              <a:gd name="connsiteX0" fmla="*/ 0 w 9066615"/>
              <a:gd name="connsiteY0" fmla="*/ 7993 h 6867581"/>
              <a:gd name="connsiteX1" fmla="*/ 4764712 w 9066615"/>
              <a:gd name="connsiteY1" fmla="*/ 0 h 6867581"/>
              <a:gd name="connsiteX2" fmla="*/ 9066615 w 9066615"/>
              <a:gd name="connsiteY2" fmla="*/ 3287793 h 6867581"/>
              <a:gd name="connsiteX3" fmla="*/ 4578667 w 9066615"/>
              <a:gd name="connsiteY3" fmla="*/ 6856007 h 6867581"/>
              <a:gd name="connsiteX4" fmla="*/ 0 w 9066615"/>
              <a:gd name="connsiteY4" fmla="*/ 6867581 h 6867581"/>
              <a:gd name="connsiteX5" fmla="*/ 0 w 9066615"/>
              <a:gd name="connsiteY5" fmla="*/ 7993 h 6867581"/>
              <a:gd name="connsiteX0" fmla="*/ 0 w 7392815"/>
              <a:gd name="connsiteY0" fmla="*/ 7993 h 6867581"/>
              <a:gd name="connsiteX1" fmla="*/ 4764712 w 7392815"/>
              <a:gd name="connsiteY1" fmla="*/ 0 h 6867581"/>
              <a:gd name="connsiteX2" fmla="*/ 7392816 w 7392815"/>
              <a:gd name="connsiteY2" fmla="*/ 3411701 h 6867581"/>
              <a:gd name="connsiteX3" fmla="*/ 4578667 w 7392815"/>
              <a:gd name="connsiteY3" fmla="*/ 6856007 h 6867581"/>
              <a:gd name="connsiteX4" fmla="*/ 0 w 7392815"/>
              <a:gd name="connsiteY4" fmla="*/ 6867581 h 6867581"/>
              <a:gd name="connsiteX5" fmla="*/ 0 w 7392815"/>
              <a:gd name="connsiteY5" fmla="*/ 7993 h 68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2815" h="6867581">
                <a:moveTo>
                  <a:pt x="0" y="7993"/>
                </a:moveTo>
                <a:lnTo>
                  <a:pt x="4764712" y="0"/>
                </a:lnTo>
                <a:lnTo>
                  <a:pt x="7392816" y="3411701"/>
                </a:lnTo>
                <a:lnTo>
                  <a:pt x="4578667" y="6856007"/>
                </a:lnTo>
                <a:lnTo>
                  <a:pt x="0" y="6867581"/>
                </a:lnTo>
                <a:lnTo>
                  <a:pt x="0" y="7993"/>
                </a:lnTo>
                <a:close/>
              </a:path>
            </a:pathLst>
          </a:custGeom>
          <a:solidFill>
            <a:srgbClr val="3E0000">
              <a:alpha val="77000"/>
            </a:srgbClr>
          </a:solidFill>
          <a:effectLst>
            <a:glow rad="203200">
              <a:schemeClr val="tx1">
                <a:lumMod val="95000"/>
                <a:lumOff val="5000"/>
                <a:alpha val="33000"/>
              </a:schemeClr>
            </a:glow>
            <a:outerShdw blurRad="50800" dist="38100" dir="16200000" rotWithShape="0">
              <a:prstClr val="black">
                <a:alpha val="40000"/>
              </a:prstClr>
            </a:outerShdw>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7" name="Rectangle 3"/>
          <p:cNvSpPr>
            <a:spLocks/>
          </p:cNvSpPr>
          <p:nvPr/>
        </p:nvSpPr>
        <p:spPr bwMode="auto">
          <a:xfrm>
            <a:off x="1042085" y="3835893"/>
            <a:ext cx="10078448" cy="74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70000"/>
              </a:lnSpc>
              <a:spcBef>
                <a:spcPct val="0"/>
              </a:spcBef>
              <a:spcAft>
                <a:spcPct val="0"/>
              </a:spcAft>
            </a:pPr>
            <a:r>
              <a:rPr lang="zh-CN" altLang="en-US"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rPr>
              <a:t>工作存在不足</a:t>
            </a:r>
            <a:endParaRPr lang="en-US" altLang="zh-CN"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endParaRPr>
          </a:p>
        </p:txBody>
      </p:sp>
      <p:sp>
        <p:nvSpPr>
          <p:cNvPr id="8" name="Rectangle 2"/>
          <p:cNvSpPr>
            <a:spLocks/>
          </p:cNvSpPr>
          <p:nvPr/>
        </p:nvSpPr>
        <p:spPr bwMode="auto">
          <a:xfrm>
            <a:off x="1685376" y="4493415"/>
            <a:ext cx="9145016" cy="43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此处添加详细文本描述，建议与标题相关并符合整体语言风格，语言描述尽量简洁生动。尽量将每页幻灯片的字数控制在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200</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字以内，据统计每页幻灯片的最好控制在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5</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分钟之内。 此处添加详细文本描述，建议与标题相关并符合整体语言风格</a:t>
            </a:r>
            <a:endParaRPr lang="en-US" sz="13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p:txBody>
      </p:sp>
      <p:pic>
        <p:nvPicPr>
          <p:cNvPr id="13"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985" y="3866516"/>
            <a:ext cx="3039767" cy="3739742"/>
          </a:xfrm>
          <a:prstGeom prst="rect">
            <a:avLst/>
          </a:prstGeom>
        </p:spPr>
      </p:pic>
      <p:sp>
        <p:nvSpPr>
          <p:cNvPr id="18" name="椭圆 17"/>
          <p:cNvSpPr/>
          <p:nvPr/>
        </p:nvSpPr>
        <p:spPr>
          <a:xfrm>
            <a:off x="5360045" y="2225430"/>
            <a:ext cx="1355396" cy="1355395"/>
          </a:xfrm>
          <a:prstGeom prst="ellipse">
            <a:avLst/>
          </a:prstGeom>
          <a:solidFill>
            <a:schemeClr val="bg1">
              <a:lumMod val="95000"/>
            </a:schemeClr>
          </a:solidFill>
          <a:ln w="127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524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4" name="组合 9"/>
          <p:cNvGrpSpPr>
            <a:grpSpLocks/>
          </p:cNvGrpSpPr>
          <p:nvPr/>
        </p:nvGrpSpPr>
        <p:grpSpPr bwMode="auto">
          <a:xfrm>
            <a:off x="5782899" y="2493690"/>
            <a:ext cx="518012" cy="792024"/>
            <a:chOff x="0" y="0"/>
            <a:chExt cx="292099" cy="492124"/>
          </a:xfrm>
          <a:solidFill>
            <a:srgbClr val="7B1B1B"/>
          </a:solidFill>
          <a:effectLst>
            <a:outerShdw blurRad="63500" sx="102000" sy="102000" algn="ctr" rotWithShape="0">
              <a:prstClr val="black">
                <a:alpha val="40000"/>
              </a:prstClr>
            </a:outerShdw>
          </a:effectLst>
        </p:grpSpPr>
        <p:sp>
          <p:nvSpPr>
            <p:cNvPr id="15" name="Freeform 15"/>
            <p:cNvSpPr>
              <a:spLocks noEditPoints="1" noChangeArrowheads="1"/>
            </p:cNvSpPr>
            <p:nvPr/>
          </p:nvSpPr>
          <p:spPr bwMode="auto">
            <a:xfrm>
              <a:off x="0" y="0"/>
              <a:ext cx="292099" cy="492124"/>
            </a:xfrm>
            <a:custGeom>
              <a:avLst/>
              <a:gdLst>
                <a:gd name="T0" fmla="*/ 0 w 166"/>
                <a:gd name="T1" fmla="*/ 781246850 h 280"/>
                <a:gd name="T2" fmla="*/ 463707163 w 166"/>
                <a:gd name="T3" fmla="*/ 781246850 h 280"/>
                <a:gd name="T4" fmla="*/ 463707163 w 166"/>
                <a:gd name="T5" fmla="*/ 747764842 h 280"/>
                <a:gd name="T6" fmla="*/ 463707163 w 166"/>
                <a:gd name="T7" fmla="*/ 747764842 h 280"/>
                <a:gd name="T8" fmla="*/ 458120329 w 166"/>
                <a:gd name="T9" fmla="*/ 736604173 h 280"/>
                <a:gd name="T10" fmla="*/ 446946663 w 166"/>
                <a:gd name="T11" fmla="*/ 731023838 h 280"/>
                <a:gd name="T12" fmla="*/ 16760500 w 166"/>
                <a:gd name="T13" fmla="*/ 731023838 h 280"/>
                <a:gd name="T14" fmla="*/ 16760500 w 166"/>
                <a:gd name="T15" fmla="*/ 731023838 h 280"/>
                <a:gd name="T16" fmla="*/ 5586833 w 166"/>
                <a:gd name="T17" fmla="*/ 736604173 h 280"/>
                <a:gd name="T18" fmla="*/ 0 w 166"/>
                <a:gd name="T19" fmla="*/ 747764842 h 280"/>
                <a:gd name="T20" fmla="*/ 0 w 166"/>
                <a:gd name="T21" fmla="*/ 781246850 h 280"/>
                <a:gd name="T22" fmla="*/ 0 w 166"/>
                <a:gd name="T23" fmla="*/ 781246850 h 280"/>
                <a:gd name="T24" fmla="*/ 0 w 166"/>
                <a:gd name="T25" fmla="*/ 0 h 280"/>
                <a:gd name="T26" fmla="*/ 463707163 w 166"/>
                <a:gd name="T27" fmla="*/ 0 h 280"/>
                <a:gd name="T28" fmla="*/ 463707163 w 166"/>
                <a:gd name="T29" fmla="*/ 33482008 h 280"/>
                <a:gd name="T30" fmla="*/ 463707163 w 166"/>
                <a:gd name="T31" fmla="*/ 33482008 h 280"/>
                <a:gd name="T32" fmla="*/ 458120329 w 166"/>
                <a:gd name="T33" fmla="*/ 44642677 h 280"/>
                <a:gd name="T34" fmla="*/ 446946663 w 166"/>
                <a:gd name="T35" fmla="*/ 50223012 h 280"/>
                <a:gd name="T36" fmla="*/ 16760500 w 166"/>
                <a:gd name="T37" fmla="*/ 50223012 h 280"/>
                <a:gd name="T38" fmla="*/ 16760500 w 166"/>
                <a:gd name="T39" fmla="*/ 50223012 h 280"/>
                <a:gd name="T40" fmla="*/ 5586833 w 166"/>
                <a:gd name="T41" fmla="*/ 44642677 h 280"/>
                <a:gd name="T42" fmla="*/ 0 w 166"/>
                <a:gd name="T43" fmla="*/ 33482008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 name="Freeform 16"/>
            <p:cNvSpPr>
              <a:spLocks noEditPoints="1" noChangeArrowheads="1"/>
            </p:cNvSpPr>
            <p:nvPr/>
          </p:nvSpPr>
          <p:spPr bwMode="auto">
            <a:xfrm>
              <a:off x="23812" y="46039"/>
              <a:ext cx="244476" cy="400050"/>
            </a:xfrm>
            <a:custGeom>
              <a:avLst/>
              <a:gdLst>
                <a:gd name="T0" fmla="*/ 39373037 w 138"/>
                <a:gd name="T1" fmla="*/ 139271793 h 228"/>
                <a:gd name="T2" fmla="*/ 39373037 w 138"/>
                <a:gd name="T3" fmla="*/ 161555280 h 228"/>
                <a:gd name="T4" fmla="*/ 56247196 w 138"/>
                <a:gd name="T5" fmla="*/ 194980510 h 228"/>
                <a:gd name="T6" fmla="*/ 134993270 w 138"/>
                <a:gd name="T7" fmla="*/ 267401842 h 228"/>
                <a:gd name="T8" fmla="*/ 157492148 w 138"/>
                <a:gd name="T9" fmla="*/ 289685329 h 228"/>
                <a:gd name="T10" fmla="*/ 163116867 w 138"/>
                <a:gd name="T11" fmla="*/ 317539688 h 228"/>
                <a:gd name="T12" fmla="*/ 134993270 w 138"/>
                <a:gd name="T13" fmla="*/ 367677533 h 228"/>
                <a:gd name="T14" fmla="*/ 67496635 w 138"/>
                <a:gd name="T15" fmla="*/ 423386250 h 228"/>
                <a:gd name="T16" fmla="*/ 44997757 w 138"/>
                <a:gd name="T17" fmla="*/ 451240609 h 228"/>
                <a:gd name="T18" fmla="*/ 39373037 w 138"/>
                <a:gd name="T19" fmla="*/ 490236711 h 228"/>
                <a:gd name="T20" fmla="*/ 0 w 138"/>
                <a:gd name="T21" fmla="*/ 635079375 h 228"/>
                <a:gd name="T22" fmla="*/ 0 w 138"/>
                <a:gd name="T23" fmla="*/ 479094967 h 228"/>
                <a:gd name="T24" fmla="*/ 5624720 w 138"/>
                <a:gd name="T25" fmla="*/ 428957122 h 228"/>
                <a:gd name="T26" fmla="*/ 39373037 w 138"/>
                <a:gd name="T27" fmla="*/ 395531891 h 228"/>
                <a:gd name="T28" fmla="*/ 101244952 w 138"/>
                <a:gd name="T29" fmla="*/ 339823174 h 228"/>
                <a:gd name="T30" fmla="*/ 118119111 w 138"/>
                <a:gd name="T31" fmla="*/ 317539688 h 228"/>
                <a:gd name="T32" fmla="*/ 101244952 w 138"/>
                <a:gd name="T33" fmla="*/ 295256201 h 228"/>
                <a:gd name="T34" fmla="*/ 39373037 w 138"/>
                <a:gd name="T35" fmla="*/ 239547484 h 228"/>
                <a:gd name="T36" fmla="*/ 5624720 w 138"/>
                <a:gd name="T37" fmla="*/ 200551382 h 228"/>
                <a:gd name="T38" fmla="*/ 0 w 138"/>
                <a:gd name="T39" fmla="*/ 155984408 h 228"/>
                <a:gd name="T40" fmla="*/ 39373037 w 138"/>
                <a:gd name="T41" fmla="*/ 0 h 228"/>
                <a:gd name="T42" fmla="*/ 348732613 w 138"/>
                <a:gd name="T43" fmla="*/ 635079375 h 228"/>
                <a:gd name="T44" fmla="*/ 348732613 w 138"/>
                <a:gd name="T45" fmla="*/ 490236711 h 228"/>
                <a:gd name="T46" fmla="*/ 343107893 w 138"/>
                <a:gd name="T47" fmla="*/ 451240609 h 228"/>
                <a:gd name="T48" fmla="*/ 320609015 w 138"/>
                <a:gd name="T49" fmla="*/ 423386250 h 228"/>
                <a:gd name="T50" fmla="*/ 253112380 w 138"/>
                <a:gd name="T51" fmla="*/ 367677533 h 228"/>
                <a:gd name="T52" fmla="*/ 224988783 w 138"/>
                <a:gd name="T53" fmla="*/ 317539688 h 228"/>
                <a:gd name="T54" fmla="*/ 230613502 w 138"/>
                <a:gd name="T55" fmla="*/ 289685329 h 228"/>
                <a:gd name="T56" fmla="*/ 320609015 w 138"/>
                <a:gd name="T57" fmla="*/ 211693125 h 228"/>
                <a:gd name="T58" fmla="*/ 331858454 w 138"/>
                <a:gd name="T59" fmla="*/ 194980510 h 228"/>
                <a:gd name="T60" fmla="*/ 348732613 w 138"/>
                <a:gd name="T61" fmla="*/ 161555280 h 228"/>
                <a:gd name="T62" fmla="*/ 348732613 w 138"/>
                <a:gd name="T63" fmla="*/ 0 h 228"/>
                <a:gd name="T64" fmla="*/ 388105650 w 138"/>
                <a:gd name="T65" fmla="*/ 155984408 h 228"/>
                <a:gd name="T66" fmla="*/ 388105650 w 138"/>
                <a:gd name="T67" fmla="*/ 183838766 h 228"/>
                <a:gd name="T68" fmla="*/ 371231491 w 138"/>
                <a:gd name="T69" fmla="*/ 222834868 h 228"/>
                <a:gd name="T70" fmla="*/ 286860698 w 138"/>
                <a:gd name="T71" fmla="*/ 295256201 h 228"/>
                <a:gd name="T72" fmla="*/ 275611259 w 138"/>
                <a:gd name="T73" fmla="*/ 306397944 h 228"/>
                <a:gd name="T74" fmla="*/ 275611259 w 138"/>
                <a:gd name="T75" fmla="*/ 328681431 h 228"/>
                <a:gd name="T76" fmla="*/ 348732613 w 138"/>
                <a:gd name="T77" fmla="*/ 395531891 h 228"/>
                <a:gd name="T78" fmla="*/ 371231491 w 138"/>
                <a:gd name="T79" fmla="*/ 412244507 h 228"/>
                <a:gd name="T80" fmla="*/ 388105650 w 138"/>
                <a:gd name="T81" fmla="*/ 451240609 h 228"/>
                <a:gd name="T82" fmla="*/ 388105650 w 138"/>
                <a:gd name="T83" fmla="*/ 635079375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 name="Freeform 17"/>
            <p:cNvSpPr>
              <a:spLocks noChangeArrowheads="1"/>
            </p:cNvSpPr>
            <p:nvPr/>
          </p:nvSpPr>
          <p:spPr bwMode="auto">
            <a:xfrm>
              <a:off x="63499" y="166689"/>
              <a:ext cx="165100" cy="279400"/>
            </a:xfrm>
            <a:custGeom>
              <a:avLst/>
              <a:gdLst>
                <a:gd name="T0" fmla="*/ 0 w 94"/>
                <a:gd name="T1" fmla="*/ 443547500 h 160"/>
                <a:gd name="T2" fmla="*/ 133836383 w 94"/>
                <a:gd name="T3" fmla="*/ 443547500 h 160"/>
                <a:gd name="T4" fmla="*/ 262096250 w 94"/>
                <a:gd name="T5" fmla="*/ 443547500 h 160"/>
                <a:gd name="T6" fmla="*/ 262096250 w 94"/>
                <a:gd name="T7" fmla="*/ 371471031 h 160"/>
                <a:gd name="T8" fmla="*/ 161718963 w 94"/>
                <a:gd name="T9" fmla="*/ 271672844 h 160"/>
                <a:gd name="T10" fmla="*/ 161718963 w 94"/>
                <a:gd name="T11" fmla="*/ 271672844 h 160"/>
                <a:gd name="T12" fmla="*/ 150565931 w 94"/>
                <a:gd name="T13" fmla="*/ 260584156 h 160"/>
                <a:gd name="T14" fmla="*/ 144989415 w 94"/>
                <a:gd name="T15" fmla="*/ 249495469 h 160"/>
                <a:gd name="T16" fmla="*/ 144989415 w 94"/>
                <a:gd name="T17" fmla="*/ 216229406 h 160"/>
                <a:gd name="T18" fmla="*/ 144989415 w 94"/>
                <a:gd name="T19" fmla="*/ 121975563 h 160"/>
                <a:gd name="T20" fmla="*/ 144989415 w 94"/>
                <a:gd name="T21" fmla="*/ 121975563 h 160"/>
                <a:gd name="T22" fmla="*/ 144989415 w 94"/>
                <a:gd name="T23" fmla="*/ 105342531 h 160"/>
                <a:gd name="T24" fmla="*/ 150565931 w 94"/>
                <a:gd name="T25" fmla="*/ 88709500 h 160"/>
                <a:gd name="T26" fmla="*/ 172871995 w 94"/>
                <a:gd name="T27" fmla="*/ 60987781 h 160"/>
                <a:gd name="T28" fmla="*/ 211907606 w 94"/>
                <a:gd name="T29" fmla="*/ 27721719 h 160"/>
                <a:gd name="T30" fmla="*/ 211907606 w 94"/>
                <a:gd name="T31" fmla="*/ 27721719 h 160"/>
                <a:gd name="T32" fmla="*/ 228637154 w 94"/>
                <a:gd name="T33" fmla="*/ 16633031 h 160"/>
                <a:gd name="T34" fmla="*/ 245366702 w 94"/>
                <a:gd name="T35" fmla="*/ 0 h 160"/>
                <a:gd name="T36" fmla="*/ 133836383 w 94"/>
                <a:gd name="T37" fmla="*/ 0 h 160"/>
                <a:gd name="T38" fmla="*/ 16729548 w 94"/>
                <a:gd name="T39" fmla="*/ 0 h 160"/>
                <a:gd name="T40" fmla="*/ 16729548 w 94"/>
                <a:gd name="T41" fmla="*/ 0 h 160"/>
                <a:gd name="T42" fmla="*/ 33459096 w 94"/>
                <a:gd name="T43" fmla="*/ 16633031 h 160"/>
                <a:gd name="T44" fmla="*/ 50188644 w 94"/>
                <a:gd name="T45" fmla="*/ 27721719 h 160"/>
                <a:gd name="T46" fmla="*/ 89224255 w 94"/>
                <a:gd name="T47" fmla="*/ 60987781 h 160"/>
                <a:gd name="T48" fmla="*/ 89224255 w 94"/>
                <a:gd name="T49" fmla="*/ 60987781 h 160"/>
                <a:gd name="T50" fmla="*/ 105953803 w 94"/>
                <a:gd name="T51" fmla="*/ 88709500 h 160"/>
                <a:gd name="T52" fmla="*/ 117106835 w 94"/>
                <a:gd name="T53" fmla="*/ 105342531 h 160"/>
                <a:gd name="T54" fmla="*/ 117106835 w 94"/>
                <a:gd name="T55" fmla="*/ 121975563 h 160"/>
                <a:gd name="T56" fmla="*/ 117106835 w 94"/>
                <a:gd name="T57" fmla="*/ 216229406 h 160"/>
                <a:gd name="T58" fmla="*/ 117106835 w 94"/>
                <a:gd name="T59" fmla="*/ 216229406 h 160"/>
                <a:gd name="T60" fmla="*/ 117106835 w 94"/>
                <a:gd name="T61" fmla="*/ 249495469 h 160"/>
                <a:gd name="T62" fmla="*/ 111530319 w 94"/>
                <a:gd name="T63" fmla="*/ 260584156 h 160"/>
                <a:gd name="T64" fmla="*/ 105953803 w 94"/>
                <a:gd name="T65" fmla="*/ 271672844 h 160"/>
                <a:gd name="T66" fmla="*/ 0 w 94"/>
                <a:gd name="T67" fmla="*/ 371471031 h 160"/>
                <a:gd name="T68" fmla="*/ 0 w 94"/>
                <a:gd name="T69" fmla="*/ 4435475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Tree>
    <p:extLst>
      <p:ext uri="{BB962C8B-B14F-4D97-AF65-F5344CB8AC3E}">
        <p14:creationId xmlns:p14="http://schemas.microsoft.com/office/powerpoint/2010/main" val="1400985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250"/>
                                        <p:tgtEl>
                                          <p:spTgt spid="18"/>
                                        </p:tgtEl>
                                      </p:cBhvr>
                                    </p:animEffect>
                                    <p:anim calcmode="lin" valueType="num">
                                      <p:cBhvr>
                                        <p:cTn id="29" dur="250" fill="hold"/>
                                        <p:tgtEl>
                                          <p:spTgt spid="18"/>
                                        </p:tgtEl>
                                        <p:attrNameLst>
                                          <p:attrName>ppt_x</p:attrName>
                                        </p:attrNameLst>
                                      </p:cBhvr>
                                      <p:tavLst>
                                        <p:tav tm="0">
                                          <p:val>
                                            <p:strVal val="#ppt_x"/>
                                          </p:val>
                                        </p:tav>
                                        <p:tav tm="100000">
                                          <p:val>
                                            <p:strVal val="#ppt_x"/>
                                          </p:val>
                                        </p:tav>
                                      </p:tavLst>
                                    </p:anim>
                                    <p:anim calcmode="lin" valueType="num">
                                      <p:cBhvr>
                                        <p:cTn id="30" dur="250" fill="hold"/>
                                        <p:tgtEl>
                                          <p:spTgt spid="18"/>
                                        </p:tgtEl>
                                        <p:attrNameLst>
                                          <p:attrName>ppt_y</p:attrName>
                                        </p:attrNameLst>
                                      </p:cBhvr>
                                      <p:tavLst>
                                        <p:tav tm="0">
                                          <p:val>
                                            <p:strVal val="#ppt_y+.1"/>
                                          </p:val>
                                        </p:tav>
                                        <p:tav tm="100000">
                                          <p:val>
                                            <p:strVal val="#ppt_y"/>
                                          </p:val>
                                        </p:tav>
                                      </p:tavLst>
                                    </p:anim>
                                  </p:childTnLst>
                                </p:cTn>
                              </p:par>
                            </p:childTnLst>
                          </p:cTn>
                        </p:par>
                        <p:par>
                          <p:cTn id="31" fill="hold">
                            <p:stCondLst>
                              <p:cond delay="1750"/>
                            </p:stCondLst>
                            <p:childTnLst>
                              <p:par>
                                <p:cTn id="32" presetID="10" presetClass="exit" presetSubtype="0" fill="hold" nodeType="after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2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8" grpId="0"/>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25" b="8482"/>
          <a:stretch/>
        </p:blipFill>
        <p:spPr bwMode="auto">
          <a:xfrm>
            <a:off x="756298" y="1616606"/>
            <a:ext cx="3105671" cy="1540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115"/>
          <a:stretch/>
        </p:blipFill>
        <p:spPr bwMode="auto">
          <a:xfrm>
            <a:off x="756298" y="4877739"/>
            <a:ext cx="3105671" cy="1535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组合 15"/>
          <p:cNvGrpSpPr/>
          <p:nvPr/>
        </p:nvGrpSpPr>
        <p:grpSpPr>
          <a:xfrm>
            <a:off x="4145169" y="1616607"/>
            <a:ext cx="6777746" cy="1540395"/>
            <a:chOff x="3347864" y="1152445"/>
            <a:chExt cx="4752528" cy="1080119"/>
          </a:xfrm>
        </p:grpSpPr>
        <p:sp>
          <p:nvSpPr>
            <p:cNvPr id="17" name="矩形 16"/>
            <p:cNvSpPr/>
            <p:nvPr/>
          </p:nvSpPr>
          <p:spPr>
            <a:xfrm>
              <a:off x="3347864" y="1152445"/>
              <a:ext cx="4752528" cy="267178"/>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lumMod val="95000"/>
                    </a:schemeClr>
                  </a:solidFill>
                  <a:latin typeface="微软雅黑" pitchFamily="34" charset="-122"/>
                  <a:ea typeface="微软雅黑" pitchFamily="34" charset="-122"/>
                  <a:cs typeface="Segoe UI" pitchFamily="34" charset="0"/>
                </a:rPr>
                <a:t>不足一</a:t>
              </a:r>
              <a:endParaRPr lang="en-US" altLang="zh-CN" sz="2000" dirty="0">
                <a:solidFill>
                  <a:schemeClr val="bg1">
                    <a:lumMod val="95000"/>
                  </a:schemeClr>
                </a:solidFill>
                <a:latin typeface="微软雅黑" pitchFamily="34" charset="-122"/>
                <a:ea typeface="微软雅黑" pitchFamily="34" charset="-122"/>
                <a:cs typeface="Segoe UI" pitchFamily="34" charset="0"/>
              </a:endParaRPr>
            </a:p>
          </p:txBody>
        </p:sp>
        <p:sp>
          <p:nvSpPr>
            <p:cNvPr id="18" name="矩形 17"/>
            <p:cNvSpPr/>
            <p:nvPr/>
          </p:nvSpPr>
          <p:spPr>
            <a:xfrm>
              <a:off x="3347864" y="1419622"/>
              <a:ext cx="4752528" cy="8129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562" indent="-228562" defTabSz="685549">
                <a:lnSpc>
                  <a:spcPct val="70000"/>
                </a:lnSpc>
                <a:spcBef>
                  <a:spcPts val="675"/>
                </a:spcBef>
                <a:buFont typeface="Arial" pitchFamily="34" charset="0"/>
                <a:buChar char="•"/>
              </a:pPr>
              <a:r>
                <a:rPr lang="zh-CN" altLang="en-US" sz="1600" dirty="0">
                  <a:solidFill>
                    <a:schemeClr val="tx1"/>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tx1"/>
                </a:solidFill>
                <a:latin typeface="微软雅黑" pitchFamily="34" charset="-122"/>
                <a:ea typeface="微软雅黑" pitchFamily="34" charset="-122"/>
                <a:cs typeface="Segoe UI" pitchFamily="34" charset="0"/>
              </a:endParaRPr>
            </a:p>
            <a:p>
              <a:pPr marL="228562" indent="-228562" defTabSz="685549">
                <a:lnSpc>
                  <a:spcPct val="70000"/>
                </a:lnSpc>
                <a:spcBef>
                  <a:spcPts val="675"/>
                </a:spcBef>
                <a:buFont typeface="Arial" pitchFamily="34" charset="0"/>
                <a:buChar char="•"/>
              </a:pPr>
              <a:r>
                <a:rPr lang="zh-CN" altLang="en-US" sz="1600" dirty="0">
                  <a:solidFill>
                    <a:schemeClr val="tx1"/>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tx1"/>
                </a:solidFill>
                <a:latin typeface="微软雅黑" pitchFamily="34" charset="-122"/>
                <a:ea typeface="微软雅黑" pitchFamily="34" charset="-122"/>
                <a:cs typeface="Segoe UI" pitchFamily="34" charset="0"/>
              </a:endParaRPr>
            </a:p>
            <a:p>
              <a:pPr marL="228562" indent="-228562" defTabSz="685549">
                <a:lnSpc>
                  <a:spcPct val="70000"/>
                </a:lnSpc>
                <a:spcBef>
                  <a:spcPts val="675"/>
                </a:spcBef>
                <a:buFont typeface="Arial" pitchFamily="34" charset="0"/>
                <a:buChar char="•"/>
              </a:pPr>
              <a:r>
                <a:rPr lang="zh-CN" altLang="en-US" sz="1600" dirty="0">
                  <a:solidFill>
                    <a:schemeClr val="tx1"/>
                  </a:solidFill>
                  <a:latin typeface="微软雅黑" pitchFamily="34" charset="-122"/>
                  <a:ea typeface="微软雅黑" pitchFamily="34" charset="-122"/>
                  <a:cs typeface="Segoe UI" pitchFamily="34" charset="0"/>
                </a:rPr>
                <a:t>单击此处填加文字内容单击此处填加文字内容单击此处填加文字内容</a:t>
              </a:r>
              <a:endParaRPr lang="zh-CN" altLang="en-US" sz="1600" dirty="0">
                <a:solidFill>
                  <a:schemeClr val="tx1"/>
                </a:solidFill>
              </a:endParaRPr>
            </a:p>
          </p:txBody>
        </p:sp>
      </p:grpSp>
      <p:grpSp>
        <p:nvGrpSpPr>
          <p:cNvPr id="19" name="组合 18"/>
          <p:cNvGrpSpPr/>
          <p:nvPr/>
        </p:nvGrpSpPr>
        <p:grpSpPr>
          <a:xfrm>
            <a:off x="4145169" y="3249520"/>
            <a:ext cx="6777746" cy="1540397"/>
            <a:chOff x="3347864" y="1152444"/>
            <a:chExt cx="4752528" cy="1080120"/>
          </a:xfrm>
        </p:grpSpPr>
        <p:sp>
          <p:nvSpPr>
            <p:cNvPr id="20" name="矩形 19"/>
            <p:cNvSpPr/>
            <p:nvPr/>
          </p:nvSpPr>
          <p:spPr>
            <a:xfrm>
              <a:off x="3347864" y="1152444"/>
              <a:ext cx="4752528" cy="2671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lumMod val="95000"/>
                    </a:schemeClr>
                  </a:solidFill>
                  <a:latin typeface="微软雅黑" pitchFamily="34" charset="-122"/>
                  <a:ea typeface="微软雅黑" pitchFamily="34" charset="-122"/>
                  <a:cs typeface="Segoe UI" pitchFamily="34" charset="0"/>
                </a:rPr>
                <a:t>不足二</a:t>
              </a:r>
              <a:endParaRPr lang="en-US" altLang="zh-CN" sz="2000" dirty="0">
                <a:solidFill>
                  <a:schemeClr val="bg1">
                    <a:lumMod val="95000"/>
                  </a:schemeClr>
                </a:solidFill>
                <a:latin typeface="微软雅黑" pitchFamily="34" charset="-122"/>
                <a:ea typeface="微软雅黑" pitchFamily="34" charset="-122"/>
                <a:cs typeface="Segoe UI" pitchFamily="34" charset="0"/>
              </a:endParaRPr>
            </a:p>
          </p:txBody>
        </p:sp>
        <p:sp>
          <p:nvSpPr>
            <p:cNvPr id="21" name="矩形 20"/>
            <p:cNvSpPr/>
            <p:nvPr/>
          </p:nvSpPr>
          <p:spPr>
            <a:xfrm>
              <a:off x="3347864" y="1419622"/>
              <a:ext cx="4752528" cy="8129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562" indent="-228562" defTabSz="685549">
                <a:lnSpc>
                  <a:spcPct val="70000"/>
                </a:lnSpc>
                <a:spcBef>
                  <a:spcPts val="675"/>
                </a:spcBef>
                <a:buFont typeface="Arial" pitchFamily="34" charset="0"/>
                <a:buChar char="•"/>
              </a:pPr>
              <a:r>
                <a:rPr lang="zh-CN" altLang="en-US" sz="1600" dirty="0">
                  <a:solidFill>
                    <a:schemeClr val="tx1"/>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tx1"/>
                </a:solidFill>
                <a:latin typeface="微软雅黑" pitchFamily="34" charset="-122"/>
                <a:ea typeface="微软雅黑" pitchFamily="34" charset="-122"/>
                <a:cs typeface="Segoe UI" pitchFamily="34" charset="0"/>
              </a:endParaRPr>
            </a:p>
            <a:p>
              <a:pPr marL="228562" indent="-228562" defTabSz="685549">
                <a:lnSpc>
                  <a:spcPct val="70000"/>
                </a:lnSpc>
                <a:spcBef>
                  <a:spcPts val="675"/>
                </a:spcBef>
                <a:buFont typeface="Arial" pitchFamily="34" charset="0"/>
                <a:buChar char="•"/>
              </a:pPr>
              <a:r>
                <a:rPr lang="zh-CN" altLang="en-US" sz="1600" dirty="0">
                  <a:solidFill>
                    <a:schemeClr val="tx1"/>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tx1"/>
                </a:solidFill>
                <a:latin typeface="微软雅黑" pitchFamily="34" charset="-122"/>
                <a:ea typeface="微软雅黑" pitchFamily="34" charset="-122"/>
                <a:cs typeface="Segoe UI" pitchFamily="34" charset="0"/>
              </a:endParaRPr>
            </a:p>
            <a:p>
              <a:pPr marL="228562" indent="-228562" defTabSz="685549">
                <a:lnSpc>
                  <a:spcPct val="70000"/>
                </a:lnSpc>
                <a:spcBef>
                  <a:spcPts val="675"/>
                </a:spcBef>
                <a:buFont typeface="Arial" pitchFamily="34" charset="0"/>
                <a:buChar char="•"/>
              </a:pPr>
              <a:r>
                <a:rPr lang="zh-CN" altLang="en-US" sz="1600" dirty="0">
                  <a:solidFill>
                    <a:schemeClr val="tx1"/>
                  </a:solidFill>
                  <a:latin typeface="微软雅黑" pitchFamily="34" charset="-122"/>
                  <a:ea typeface="微软雅黑" pitchFamily="34" charset="-122"/>
                  <a:cs typeface="Segoe UI" pitchFamily="34" charset="0"/>
                </a:rPr>
                <a:t>单击此处填加文字内容单击此处填加文字内容单击此处填加文字内容</a:t>
              </a:r>
              <a:endParaRPr lang="zh-CN" altLang="en-US" sz="1600" dirty="0">
                <a:solidFill>
                  <a:schemeClr val="tx1"/>
                </a:solidFill>
              </a:endParaRPr>
            </a:p>
          </p:txBody>
        </p:sp>
      </p:grpSp>
      <p:grpSp>
        <p:nvGrpSpPr>
          <p:cNvPr id="22" name="组合 21"/>
          <p:cNvGrpSpPr/>
          <p:nvPr/>
        </p:nvGrpSpPr>
        <p:grpSpPr>
          <a:xfrm>
            <a:off x="4145169" y="4873044"/>
            <a:ext cx="6777746" cy="1540397"/>
            <a:chOff x="3347864" y="1152444"/>
            <a:chExt cx="4752528" cy="1080120"/>
          </a:xfrm>
        </p:grpSpPr>
        <p:sp>
          <p:nvSpPr>
            <p:cNvPr id="23" name="矩形 22"/>
            <p:cNvSpPr/>
            <p:nvPr/>
          </p:nvSpPr>
          <p:spPr>
            <a:xfrm>
              <a:off x="3347864" y="1152444"/>
              <a:ext cx="4752528" cy="267178"/>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lumMod val="95000"/>
                    </a:schemeClr>
                  </a:solidFill>
                  <a:latin typeface="微软雅黑" pitchFamily="34" charset="-122"/>
                  <a:ea typeface="微软雅黑" pitchFamily="34" charset="-122"/>
                  <a:cs typeface="Segoe UI" pitchFamily="34" charset="0"/>
                </a:rPr>
                <a:t>不足三</a:t>
              </a:r>
              <a:endParaRPr lang="en-US" altLang="zh-CN" sz="2000" dirty="0">
                <a:solidFill>
                  <a:schemeClr val="bg1">
                    <a:lumMod val="95000"/>
                  </a:schemeClr>
                </a:solidFill>
                <a:latin typeface="微软雅黑" pitchFamily="34" charset="-122"/>
                <a:ea typeface="微软雅黑" pitchFamily="34" charset="-122"/>
                <a:cs typeface="Segoe UI" pitchFamily="34" charset="0"/>
              </a:endParaRPr>
            </a:p>
          </p:txBody>
        </p:sp>
        <p:sp>
          <p:nvSpPr>
            <p:cNvPr id="24" name="矩形 23"/>
            <p:cNvSpPr/>
            <p:nvPr/>
          </p:nvSpPr>
          <p:spPr>
            <a:xfrm>
              <a:off x="3347864" y="1419622"/>
              <a:ext cx="4752528" cy="8129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562" indent="-228562" defTabSz="685549">
                <a:lnSpc>
                  <a:spcPct val="70000"/>
                </a:lnSpc>
                <a:spcBef>
                  <a:spcPts val="675"/>
                </a:spcBef>
                <a:buFont typeface="Arial" pitchFamily="34" charset="0"/>
                <a:buChar char="•"/>
              </a:pPr>
              <a:r>
                <a:rPr lang="zh-CN" altLang="en-US" sz="1600" dirty="0">
                  <a:solidFill>
                    <a:schemeClr val="tx1"/>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tx1"/>
                </a:solidFill>
                <a:latin typeface="微软雅黑" pitchFamily="34" charset="-122"/>
                <a:ea typeface="微软雅黑" pitchFamily="34" charset="-122"/>
                <a:cs typeface="Segoe UI" pitchFamily="34" charset="0"/>
              </a:endParaRPr>
            </a:p>
            <a:p>
              <a:pPr marL="228562" indent="-228562" defTabSz="685549">
                <a:lnSpc>
                  <a:spcPct val="70000"/>
                </a:lnSpc>
                <a:spcBef>
                  <a:spcPts val="675"/>
                </a:spcBef>
                <a:buFont typeface="Arial" pitchFamily="34" charset="0"/>
                <a:buChar char="•"/>
              </a:pPr>
              <a:r>
                <a:rPr lang="zh-CN" altLang="en-US" sz="1600" dirty="0">
                  <a:solidFill>
                    <a:schemeClr val="tx1"/>
                  </a:solidFill>
                  <a:latin typeface="微软雅黑" pitchFamily="34" charset="-122"/>
                  <a:ea typeface="微软雅黑" pitchFamily="34" charset="-122"/>
                  <a:cs typeface="Segoe UI" pitchFamily="34" charset="0"/>
                </a:rPr>
                <a:t>单击此处填加文字内容单击此处填加文字内容单击此处填加文字内容</a:t>
              </a:r>
              <a:endParaRPr lang="en-US" altLang="zh-CN" sz="1600" dirty="0">
                <a:solidFill>
                  <a:schemeClr val="tx1"/>
                </a:solidFill>
                <a:latin typeface="微软雅黑" pitchFamily="34" charset="-122"/>
                <a:ea typeface="微软雅黑" pitchFamily="34" charset="-122"/>
                <a:cs typeface="Segoe UI" pitchFamily="34" charset="0"/>
              </a:endParaRPr>
            </a:p>
            <a:p>
              <a:pPr marL="228562" indent="-228562" defTabSz="685549">
                <a:lnSpc>
                  <a:spcPct val="70000"/>
                </a:lnSpc>
                <a:spcBef>
                  <a:spcPts val="675"/>
                </a:spcBef>
                <a:buFont typeface="Arial" pitchFamily="34" charset="0"/>
                <a:buChar char="•"/>
              </a:pPr>
              <a:r>
                <a:rPr lang="zh-CN" altLang="en-US" sz="1600" dirty="0">
                  <a:solidFill>
                    <a:schemeClr val="tx1"/>
                  </a:solidFill>
                  <a:latin typeface="微软雅黑" pitchFamily="34" charset="-122"/>
                  <a:ea typeface="微软雅黑" pitchFamily="34" charset="-122"/>
                  <a:cs typeface="Segoe UI" pitchFamily="34" charset="0"/>
                </a:rPr>
                <a:t>单击此处填加文字内容单击此处填加文字内容单击此处填加文字内容</a:t>
              </a:r>
              <a:endParaRPr lang="zh-CN" altLang="en-US" sz="1600" dirty="0">
                <a:solidFill>
                  <a:schemeClr val="tx1"/>
                </a:solidFill>
              </a:endParaRPr>
            </a:p>
          </p:txBody>
        </p:sp>
      </p:grpSp>
      <p:pic>
        <p:nvPicPr>
          <p:cNvPr id="25" name="Picture 2" descr="F:\360云盘\02-个人资料\！PPT图片及版面资源\06-PPT精选插图\02-商务\188141-1205221426079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8735"/>
          <a:stretch/>
        </p:blipFill>
        <p:spPr bwMode="auto">
          <a:xfrm>
            <a:off x="756295" y="3249520"/>
            <a:ext cx="3105674" cy="154039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工作存在不足</a:t>
            </a:r>
          </a:p>
        </p:txBody>
      </p:sp>
    </p:spTree>
    <p:extLst>
      <p:ext uri="{BB962C8B-B14F-4D97-AF65-F5344CB8AC3E}">
        <p14:creationId xmlns:p14="http://schemas.microsoft.com/office/powerpoint/2010/main" val="2397782019"/>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by="(-#ppt_w*2)" calcmode="lin" valueType="num">
                                          <p:cBhvr rctx="PPT">
                                            <p:cTn id="7" dur="250" autoRev="1" fill="hold">
                                              <p:stCondLst>
                                                <p:cond delay="0"/>
                                              </p:stCondLst>
                                            </p:cTn>
                                            <p:tgtEl>
                                              <p:spTgt spid="26"/>
                                            </p:tgtEl>
                                            <p:attrNameLst>
                                              <p:attrName>ppt_w</p:attrName>
                                            </p:attrNameLst>
                                          </p:cBhvr>
                                        </p:anim>
                                        <p:anim by="(#ppt_w*0.50)" calcmode="lin" valueType="num">
                                          <p:cBhvr>
                                            <p:cTn id="8" dur="250" decel="50000" autoRev="1" fill="hold">
                                              <p:stCondLst>
                                                <p:cond delay="0"/>
                                              </p:stCondLst>
                                            </p:cTn>
                                            <p:tgtEl>
                                              <p:spTgt spid="26"/>
                                            </p:tgtEl>
                                            <p:attrNameLst>
                                              <p:attrName>ppt_x</p:attrName>
                                            </p:attrNameLst>
                                          </p:cBhvr>
                                        </p:anim>
                                        <p:anim from="(-#ppt_h/2)" to="(#ppt_y)" calcmode="lin" valueType="num">
                                          <p:cBhvr>
                                            <p:cTn id="9" dur="500" fill="hold">
                                              <p:stCondLst>
                                                <p:cond delay="0"/>
                                              </p:stCondLst>
                                            </p:cTn>
                                            <p:tgtEl>
                                              <p:spTgt spid="26"/>
                                            </p:tgtEl>
                                            <p:attrNameLst>
                                              <p:attrName>ppt_y</p:attrName>
                                            </p:attrNameLst>
                                          </p:cBhvr>
                                        </p:anim>
                                        <p:animRot by="21600000">
                                          <p:cBhvr>
                                            <p:cTn id="10" dur="500" fill="hold">
                                              <p:stCondLst>
                                                <p:cond delay="0"/>
                                              </p:stCondLst>
                                            </p:cTn>
                                            <p:tgtEl>
                                              <p:spTgt spid="26"/>
                                            </p:tgtEl>
                                            <p:attrNameLst>
                                              <p:attrName>r</p:attrName>
                                            </p:attrNameLst>
                                          </p:cBhvr>
                                        </p:animRot>
                                      </p:childTnLst>
                                    </p:cTn>
                                  </p:par>
                                </p:childTnLst>
                              </p:cTn>
                            </p:par>
                            <p:par>
                              <p:cTn id="11" fill="hold">
                                <p:stCondLst>
                                  <p:cond delay="750"/>
                                </p:stCondLst>
                                <p:childTnLst>
                                  <p:par>
                                    <p:cTn id="12" presetID="2" presetClass="entr" presetSubtype="8" fill="hold" nodeType="afterEffect" p14:presetBounceEnd="20000">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14:bounceEnd="20000">
                                          <p:cBhvr additive="base">
                                            <p:cTn id="14" dur="500" fill="hold"/>
                                            <p:tgtEl>
                                              <p:spTgt spid="14"/>
                                            </p:tgtEl>
                                            <p:attrNameLst>
                                              <p:attrName>ppt_x</p:attrName>
                                            </p:attrNameLst>
                                          </p:cBhvr>
                                          <p:tavLst>
                                            <p:tav tm="0">
                                              <p:val>
                                                <p:strVal val="0-#ppt_w/2"/>
                                              </p:val>
                                            </p:tav>
                                            <p:tav tm="100000">
                                              <p:val>
                                                <p:strVal val="#ppt_x"/>
                                              </p:val>
                                            </p:tav>
                                          </p:tavLst>
                                        </p:anim>
                                        <p:anim calcmode="lin" valueType="num" p14:bounceEnd="20000">
                                          <p:cBhvr additive="base">
                                            <p:cTn id="15" dur="5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14:presetBounceEnd="20000">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14:bounceEnd="20000">
                                          <p:cBhvr additive="base">
                                            <p:cTn id="18"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22" presetClass="entr" presetSubtype="1"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500"/>
                                            <p:tgtEl>
                                              <p:spTgt spid="25"/>
                                            </p:tgtEl>
                                          </p:cBhvr>
                                        </p:animEffect>
                                      </p:childTnLst>
                                    </p:cTn>
                                  </p:par>
                                  <p:par>
                                    <p:cTn id="24" presetID="22" presetClass="entr" presetSubtype="1"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par>
                              <p:cTn id="27" fill="hold">
                                <p:stCondLst>
                                  <p:cond delay="1750"/>
                                </p:stCondLst>
                                <p:childTnLst>
                                  <p:par>
                                    <p:cTn id="28" presetID="4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anim calcmode="lin" valueType="num">
                                          <p:cBhvr>
                                            <p:cTn id="36" dur="500" fill="hold"/>
                                            <p:tgtEl>
                                              <p:spTgt spid="22"/>
                                            </p:tgtEl>
                                            <p:attrNameLst>
                                              <p:attrName>ppt_x</p:attrName>
                                            </p:attrNameLst>
                                          </p:cBhvr>
                                          <p:tavLst>
                                            <p:tav tm="0">
                                              <p:val>
                                                <p:strVal val="#ppt_x"/>
                                              </p:val>
                                            </p:tav>
                                            <p:tav tm="100000">
                                              <p:val>
                                                <p:strVal val="#ppt_x"/>
                                              </p:val>
                                            </p:tav>
                                          </p:tavLst>
                                        </p:anim>
                                        <p:anim calcmode="lin" valueType="num">
                                          <p:cBhvr>
                                            <p:cTn id="3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by="(-#ppt_w*2)" calcmode="lin" valueType="num">
                                          <p:cBhvr rctx="PPT">
                                            <p:cTn id="7" dur="250" autoRev="1" fill="hold">
                                              <p:stCondLst>
                                                <p:cond delay="0"/>
                                              </p:stCondLst>
                                            </p:cTn>
                                            <p:tgtEl>
                                              <p:spTgt spid="26"/>
                                            </p:tgtEl>
                                            <p:attrNameLst>
                                              <p:attrName>ppt_w</p:attrName>
                                            </p:attrNameLst>
                                          </p:cBhvr>
                                        </p:anim>
                                        <p:anim by="(#ppt_w*0.50)" calcmode="lin" valueType="num">
                                          <p:cBhvr>
                                            <p:cTn id="8" dur="250" decel="50000" autoRev="1" fill="hold">
                                              <p:stCondLst>
                                                <p:cond delay="0"/>
                                              </p:stCondLst>
                                            </p:cTn>
                                            <p:tgtEl>
                                              <p:spTgt spid="26"/>
                                            </p:tgtEl>
                                            <p:attrNameLst>
                                              <p:attrName>ppt_x</p:attrName>
                                            </p:attrNameLst>
                                          </p:cBhvr>
                                        </p:anim>
                                        <p:anim from="(-#ppt_h/2)" to="(#ppt_y)" calcmode="lin" valueType="num">
                                          <p:cBhvr>
                                            <p:cTn id="9" dur="500" fill="hold">
                                              <p:stCondLst>
                                                <p:cond delay="0"/>
                                              </p:stCondLst>
                                            </p:cTn>
                                            <p:tgtEl>
                                              <p:spTgt spid="26"/>
                                            </p:tgtEl>
                                            <p:attrNameLst>
                                              <p:attrName>ppt_y</p:attrName>
                                            </p:attrNameLst>
                                          </p:cBhvr>
                                        </p:anim>
                                        <p:animRot by="21600000">
                                          <p:cBhvr>
                                            <p:cTn id="10" dur="500" fill="hold">
                                              <p:stCondLst>
                                                <p:cond delay="0"/>
                                              </p:stCondLst>
                                            </p:cTn>
                                            <p:tgtEl>
                                              <p:spTgt spid="26"/>
                                            </p:tgtEl>
                                            <p:attrNameLst>
                                              <p:attrName>r</p:attrName>
                                            </p:attrNameLst>
                                          </p:cBhvr>
                                        </p:animRot>
                                      </p:childTnLst>
                                    </p:cTn>
                                  </p:par>
                                </p:childTnLst>
                              </p:cTn>
                            </p:par>
                            <p:par>
                              <p:cTn id="11" fill="hold">
                                <p:stCondLst>
                                  <p:cond delay="750"/>
                                </p:stCondLst>
                                <p:childTnLst>
                                  <p:par>
                                    <p:cTn id="12" presetID="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1+#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22" presetClass="entr" presetSubtype="1"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500"/>
                                            <p:tgtEl>
                                              <p:spTgt spid="25"/>
                                            </p:tgtEl>
                                          </p:cBhvr>
                                        </p:animEffect>
                                      </p:childTnLst>
                                    </p:cTn>
                                  </p:par>
                                  <p:par>
                                    <p:cTn id="24" presetID="22" presetClass="entr" presetSubtype="1"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par>
                              <p:cTn id="27" fill="hold">
                                <p:stCondLst>
                                  <p:cond delay="1750"/>
                                </p:stCondLst>
                                <p:childTnLst>
                                  <p:par>
                                    <p:cTn id="28" presetID="4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anim calcmode="lin" valueType="num">
                                          <p:cBhvr>
                                            <p:cTn id="36" dur="500" fill="hold"/>
                                            <p:tgtEl>
                                              <p:spTgt spid="22"/>
                                            </p:tgtEl>
                                            <p:attrNameLst>
                                              <p:attrName>ppt_x</p:attrName>
                                            </p:attrNameLst>
                                          </p:cBhvr>
                                          <p:tavLst>
                                            <p:tav tm="0">
                                              <p:val>
                                                <p:strVal val="#ppt_x"/>
                                              </p:val>
                                            </p:tav>
                                            <p:tav tm="100000">
                                              <p:val>
                                                <p:strVal val="#ppt_x"/>
                                              </p:val>
                                            </p:tav>
                                          </p:tavLst>
                                        </p:anim>
                                        <p:anim calcmode="lin" valueType="num">
                                          <p:cBhvr>
                                            <p:cTn id="3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2080" y="3829668"/>
            <a:ext cx="2575520" cy="675655"/>
            <a:chOff x="1120140" y="2609650"/>
            <a:chExt cx="1935168" cy="506624"/>
          </a:xfrm>
          <a:solidFill>
            <a:srgbClr val="7B1B1B"/>
          </a:solidFill>
        </p:grpSpPr>
        <p:sp>
          <p:nvSpPr>
            <p:cNvPr id="3" name="圆角矩形 2"/>
            <p:cNvSpPr/>
            <p:nvPr/>
          </p:nvSpPr>
          <p:spPr>
            <a:xfrm>
              <a:off x="1120140" y="2683639"/>
              <a:ext cx="1935168" cy="4326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等腰三角形 3"/>
            <p:cNvSpPr/>
            <p:nvPr/>
          </p:nvSpPr>
          <p:spPr>
            <a:xfrm>
              <a:off x="2022799" y="2609650"/>
              <a:ext cx="129852" cy="9522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椭圆 4"/>
          <p:cNvSpPr/>
          <p:nvPr/>
        </p:nvSpPr>
        <p:spPr>
          <a:xfrm>
            <a:off x="1724187" y="2076813"/>
            <a:ext cx="1411305" cy="1414210"/>
          </a:xfrm>
          <a:prstGeom prst="ellipse">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solidFill>
                <a:schemeClr val="tx1"/>
              </a:solidFill>
            </a:endParaRPr>
          </a:p>
        </p:txBody>
      </p:sp>
      <p:grpSp>
        <p:nvGrpSpPr>
          <p:cNvPr id="6" name="组合 5"/>
          <p:cNvGrpSpPr/>
          <p:nvPr/>
        </p:nvGrpSpPr>
        <p:grpSpPr>
          <a:xfrm flipV="1">
            <a:off x="3563510" y="3928341"/>
            <a:ext cx="2575520" cy="675655"/>
            <a:chOff x="2939529" y="2609650"/>
            <a:chExt cx="1935168" cy="506624"/>
          </a:xfrm>
          <a:solidFill>
            <a:schemeClr val="tx1">
              <a:lumMod val="75000"/>
              <a:lumOff val="25000"/>
            </a:schemeClr>
          </a:solidFill>
        </p:grpSpPr>
        <p:sp>
          <p:nvSpPr>
            <p:cNvPr id="7" name="圆角矩形 6"/>
            <p:cNvSpPr/>
            <p:nvPr/>
          </p:nvSpPr>
          <p:spPr>
            <a:xfrm>
              <a:off x="2939529" y="2683639"/>
              <a:ext cx="1935168" cy="4326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等腰三角形 7"/>
            <p:cNvSpPr/>
            <p:nvPr/>
          </p:nvSpPr>
          <p:spPr>
            <a:xfrm>
              <a:off x="3842188" y="2609650"/>
              <a:ext cx="129852" cy="9522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椭圆 8"/>
          <p:cNvSpPr/>
          <p:nvPr/>
        </p:nvSpPr>
        <p:spPr>
          <a:xfrm>
            <a:off x="4232030" y="4835483"/>
            <a:ext cx="1411305" cy="141421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solidFill>
                <a:schemeClr val="bg1"/>
              </a:solidFill>
            </a:endParaRPr>
          </a:p>
        </p:txBody>
      </p:sp>
      <p:grpSp>
        <p:nvGrpSpPr>
          <p:cNvPr id="10" name="组合 9"/>
          <p:cNvGrpSpPr/>
          <p:nvPr/>
        </p:nvGrpSpPr>
        <p:grpSpPr>
          <a:xfrm>
            <a:off x="5990517" y="3829668"/>
            <a:ext cx="2575520" cy="675655"/>
            <a:chOff x="4763109" y="2609650"/>
            <a:chExt cx="1935168" cy="506624"/>
          </a:xfrm>
          <a:solidFill>
            <a:srgbClr val="7B1B1B"/>
          </a:solidFill>
        </p:grpSpPr>
        <p:sp>
          <p:nvSpPr>
            <p:cNvPr id="11" name="圆角矩形 10"/>
            <p:cNvSpPr/>
            <p:nvPr/>
          </p:nvSpPr>
          <p:spPr>
            <a:xfrm>
              <a:off x="4763109" y="2683639"/>
              <a:ext cx="1935168" cy="4326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等腰三角形 11"/>
            <p:cNvSpPr/>
            <p:nvPr/>
          </p:nvSpPr>
          <p:spPr>
            <a:xfrm>
              <a:off x="5665768" y="2609650"/>
              <a:ext cx="129852" cy="9522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3" name="椭圆 12"/>
          <p:cNvSpPr/>
          <p:nvPr/>
        </p:nvSpPr>
        <p:spPr>
          <a:xfrm>
            <a:off x="6572625" y="2076813"/>
            <a:ext cx="1411305" cy="1414210"/>
          </a:xfrm>
          <a:prstGeom prst="ellipse">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solidFill>
                <a:schemeClr val="tx1"/>
              </a:solidFill>
            </a:endParaRPr>
          </a:p>
        </p:txBody>
      </p:sp>
      <p:sp>
        <p:nvSpPr>
          <p:cNvPr id="14" name="椭圆 13"/>
          <p:cNvSpPr/>
          <p:nvPr/>
        </p:nvSpPr>
        <p:spPr>
          <a:xfrm>
            <a:off x="8994056" y="4835483"/>
            <a:ext cx="1411305" cy="141421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solidFill>
                <a:schemeClr val="tx1"/>
              </a:solidFill>
            </a:endParaRPr>
          </a:p>
        </p:txBody>
      </p:sp>
      <p:sp>
        <p:nvSpPr>
          <p:cNvPr id="15" name="TextBox 14"/>
          <p:cNvSpPr txBox="1"/>
          <p:nvPr/>
        </p:nvSpPr>
        <p:spPr>
          <a:xfrm>
            <a:off x="1500163" y="5297537"/>
            <a:ext cx="1859354" cy="985113"/>
          </a:xfrm>
          <a:prstGeom prst="rect">
            <a:avLst/>
          </a:prstGeom>
          <a:noFill/>
        </p:spPr>
        <p:txBody>
          <a:bodyPr wrap="square" lIns="0" tIns="0" rIns="0" bIns="0" rtlCol="0">
            <a:spAutoFit/>
          </a:bodyPr>
          <a:lstStyle/>
          <a:p>
            <a:pPr lvl="0" algn="just" fontAlgn="base">
              <a:spcBef>
                <a:spcPct val="0"/>
              </a:spcBef>
              <a:spcAft>
                <a:spcPct val="0"/>
              </a:spcAft>
            </a:pPr>
            <a:r>
              <a:rPr lang="zh-CN" altLang="en-US" sz="1300" dirty="0">
                <a:latin typeface="微软雅黑" pitchFamily="34" charset="-122"/>
                <a:ea typeface="微软雅黑" pitchFamily="34" charset="-122"/>
              </a:rPr>
              <a:t>详</a:t>
            </a: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16" name="TextBox 15"/>
          <p:cNvSpPr txBox="1"/>
          <p:nvPr/>
        </p:nvSpPr>
        <p:spPr>
          <a:xfrm>
            <a:off x="1634698" y="4906929"/>
            <a:ext cx="1590286" cy="246278"/>
          </a:xfrm>
          <a:prstGeom prst="rect">
            <a:avLst/>
          </a:prstGeom>
          <a:noFill/>
        </p:spPr>
        <p:txBody>
          <a:bodyPr wrap="square" lIns="0" tIns="0" rIns="0" bIns="0" rtlCol="0">
            <a:spAutoFit/>
          </a:bodyPr>
          <a:lstStyle/>
          <a:p>
            <a:pPr algn="ctr"/>
            <a:r>
              <a:rPr lang="zh-CN" altLang="en-US" sz="1600" b="1" dirty="0">
                <a:latin typeface="微软雅黑" pitchFamily="34" charset="-122"/>
                <a:ea typeface="微软雅黑" pitchFamily="34" charset="-122"/>
              </a:rPr>
              <a:t>提出建议</a:t>
            </a:r>
          </a:p>
        </p:txBody>
      </p:sp>
      <p:sp>
        <p:nvSpPr>
          <p:cNvPr id="17" name="TextBox 16"/>
          <p:cNvSpPr txBox="1"/>
          <p:nvPr/>
        </p:nvSpPr>
        <p:spPr>
          <a:xfrm>
            <a:off x="1634698" y="4093692"/>
            <a:ext cx="1590286" cy="246278"/>
          </a:xfrm>
          <a:prstGeom prst="rect">
            <a:avLst/>
          </a:prstGeom>
          <a:noFill/>
        </p:spPr>
        <p:txBody>
          <a:bodyPr wrap="square" lIns="0" tIns="0" rIns="0" bIns="0" rtlCol="0">
            <a:spAutoFit/>
          </a:bodyPr>
          <a:lstStyle/>
          <a:p>
            <a:pPr algn="ctr"/>
            <a:r>
              <a:rPr lang="zh-CN" altLang="en-US" sz="1600" b="1" dirty="0">
                <a:solidFill>
                  <a:schemeClr val="bg1"/>
                </a:solidFill>
                <a:latin typeface="微软雅黑" pitchFamily="34" charset="-122"/>
                <a:ea typeface="微软雅黑" pitchFamily="34" charset="-122"/>
              </a:rPr>
              <a:t>对策</a:t>
            </a:r>
            <a:r>
              <a:rPr lang="en-US" altLang="zh-CN" sz="1600" b="1" dirty="0">
                <a:solidFill>
                  <a:schemeClr val="bg1"/>
                </a:solidFill>
                <a:latin typeface="微软雅黑" pitchFamily="34" charset="-122"/>
                <a:ea typeface="微软雅黑" pitchFamily="34" charset="-122"/>
              </a:rPr>
              <a:t>1</a:t>
            </a:r>
            <a:endParaRPr lang="zh-CN" altLang="en-US" sz="1600" b="1" dirty="0">
              <a:solidFill>
                <a:schemeClr val="bg1"/>
              </a:solidFill>
              <a:latin typeface="微软雅黑" pitchFamily="34" charset="-122"/>
              <a:ea typeface="微软雅黑" pitchFamily="34" charset="-122"/>
            </a:endParaRPr>
          </a:p>
        </p:txBody>
      </p:sp>
      <p:sp>
        <p:nvSpPr>
          <p:cNvPr id="18" name="TextBox 17"/>
          <p:cNvSpPr txBox="1"/>
          <p:nvPr/>
        </p:nvSpPr>
        <p:spPr>
          <a:xfrm>
            <a:off x="4056128" y="4093692"/>
            <a:ext cx="1590286" cy="246278"/>
          </a:xfrm>
          <a:prstGeom prst="rect">
            <a:avLst/>
          </a:prstGeom>
          <a:noFill/>
        </p:spPr>
        <p:txBody>
          <a:bodyPr wrap="square" lIns="0" tIns="0" rIns="0" bIns="0" rtlCol="0">
            <a:spAutoFit/>
          </a:bodyPr>
          <a:lstStyle/>
          <a:p>
            <a:pPr algn="ctr"/>
            <a:r>
              <a:rPr lang="zh-CN" altLang="en-US" sz="1600" b="1" dirty="0">
                <a:solidFill>
                  <a:schemeClr val="bg1"/>
                </a:solidFill>
                <a:latin typeface="微软雅黑" pitchFamily="34" charset="-122"/>
                <a:ea typeface="微软雅黑" pitchFamily="34" charset="-122"/>
              </a:rPr>
              <a:t>对策</a:t>
            </a:r>
            <a:r>
              <a:rPr lang="en-US" altLang="zh-CN" sz="1600" b="1" dirty="0">
                <a:solidFill>
                  <a:schemeClr val="bg1"/>
                </a:solidFill>
                <a:latin typeface="微软雅黑" pitchFamily="34" charset="-122"/>
                <a:ea typeface="微软雅黑" pitchFamily="34" charset="-122"/>
              </a:rPr>
              <a:t>2</a:t>
            </a:r>
            <a:endParaRPr lang="zh-CN" altLang="en-US" sz="1600" b="1" dirty="0">
              <a:solidFill>
                <a:schemeClr val="bg1"/>
              </a:solidFill>
              <a:latin typeface="微软雅黑" pitchFamily="34" charset="-122"/>
              <a:ea typeface="微软雅黑" pitchFamily="34" charset="-122"/>
            </a:endParaRPr>
          </a:p>
        </p:txBody>
      </p:sp>
      <p:sp>
        <p:nvSpPr>
          <p:cNvPr id="19" name="TextBox 18"/>
          <p:cNvSpPr txBox="1"/>
          <p:nvPr/>
        </p:nvSpPr>
        <p:spPr>
          <a:xfrm>
            <a:off x="6589311" y="4093692"/>
            <a:ext cx="1590286" cy="246278"/>
          </a:xfrm>
          <a:prstGeom prst="rect">
            <a:avLst/>
          </a:prstGeom>
          <a:noFill/>
        </p:spPr>
        <p:txBody>
          <a:bodyPr wrap="square" lIns="0" tIns="0" rIns="0" bIns="0" rtlCol="0">
            <a:spAutoFit/>
          </a:bodyPr>
          <a:lstStyle/>
          <a:p>
            <a:pPr algn="ctr"/>
            <a:r>
              <a:rPr lang="zh-CN" altLang="en-US" sz="1600" b="1" dirty="0">
                <a:solidFill>
                  <a:schemeClr val="bg1"/>
                </a:solidFill>
                <a:latin typeface="微软雅黑" pitchFamily="34" charset="-122"/>
                <a:ea typeface="微软雅黑" pitchFamily="34" charset="-122"/>
              </a:rPr>
              <a:t>对策</a:t>
            </a:r>
            <a:r>
              <a:rPr lang="en-US" altLang="zh-CN" sz="1600" b="1" dirty="0">
                <a:solidFill>
                  <a:schemeClr val="bg1"/>
                </a:solidFill>
                <a:latin typeface="微软雅黑" pitchFamily="34" charset="-122"/>
                <a:ea typeface="微软雅黑" pitchFamily="34" charset="-122"/>
              </a:rPr>
              <a:t>3</a:t>
            </a:r>
            <a:endParaRPr lang="zh-CN" altLang="en-US" sz="1600" b="1" dirty="0">
              <a:solidFill>
                <a:schemeClr val="bg1"/>
              </a:solidFill>
              <a:latin typeface="微软雅黑" pitchFamily="34" charset="-122"/>
              <a:ea typeface="微软雅黑" pitchFamily="34" charset="-122"/>
            </a:endParaRPr>
          </a:p>
        </p:txBody>
      </p:sp>
      <p:grpSp>
        <p:nvGrpSpPr>
          <p:cNvPr id="20" name="组合 19"/>
          <p:cNvGrpSpPr/>
          <p:nvPr/>
        </p:nvGrpSpPr>
        <p:grpSpPr>
          <a:xfrm flipV="1">
            <a:off x="8411947" y="3928341"/>
            <a:ext cx="2575520" cy="675655"/>
            <a:chOff x="2939529" y="2609650"/>
            <a:chExt cx="1935168" cy="506624"/>
          </a:xfrm>
          <a:solidFill>
            <a:schemeClr val="tx1">
              <a:lumMod val="75000"/>
              <a:lumOff val="25000"/>
            </a:schemeClr>
          </a:solidFill>
        </p:grpSpPr>
        <p:sp>
          <p:nvSpPr>
            <p:cNvPr id="21" name="圆角矩形 20"/>
            <p:cNvSpPr/>
            <p:nvPr/>
          </p:nvSpPr>
          <p:spPr>
            <a:xfrm>
              <a:off x="2939529" y="2683639"/>
              <a:ext cx="1935168" cy="4326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等腰三角形 21"/>
            <p:cNvSpPr/>
            <p:nvPr/>
          </p:nvSpPr>
          <p:spPr>
            <a:xfrm>
              <a:off x="3842188" y="2609650"/>
              <a:ext cx="129852" cy="9522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TextBox 22"/>
          <p:cNvSpPr txBox="1"/>
          <p:nvPr/>
        </p:nvSpPr>
        <p:spPr>
          <a:xfrm>
            <a:off x="8818155" y="4093692"/>
            <a:ext cx="1590286" cy="246278"/>
          </a:xfrm>
          <a:prstGeom prst="rect">
            <a:avLst/>
          </a:prstGeom>
          <a:noFill/>
        </p:spPr>
        <p:txBody>
          <a:bodyPr wrap="square" lIns="0" tIns="0" rIns="0" bIns="0" rtlCol="0">
            <a:spAutoFit/>
          </a:bodyPr>
          <a:lstStyle/>
          <a:p>
            <a:pPr algn="ctr"/>
            <a:r>
              <a:rPr lang="zh-CN" altLang="en-US" sz="1600" b="1" dirty="0">
                <a:solidFill>
                  <a:schemeClr val="bg1"/>
                </a:solidFill>
                <a:latin typeface="微软雅黑" pitchFamily="34" charset="-122"/>
                <a:ea typeface="微软雅黑" pitchFamily="34" charset="-122"/>
              </a:rPr>
              <a:t>对策</a:t>
            </a:r>
            <a:r>
              <a:rPr lang="en-US" altLang="zh-CN" sz="1600" b="1" dirty="0">
                <a:solidFill>
                  <a:schemeClr val="bg1"/>
                </a:solidFill>
                <a:latin typeface="微软雅黑" pitchFamily="34" charset="-122"/>
                <a:ea typeface="微软雅黑" pitchFamily="34" charset="-122"/>
              </a:rPr>
              <a:t>4</a:t>
            </a:r>
            <a:endParaRPr lang="zh-CN" altLang="en-US" sz="1600" b="1" dirty="0">
              <a:solidFill>
                <a:schemeClr val="bg1"/>
              </a:solidFill>
              <a:latin typeface="微软雅黑" pitchFamily="34" charset="-122"/>
              <a:ea typeface="微软雅黑" pitchFamily="34" charset="-122"/>
            </a:endParaRPr>
          </a:p>
        </p:txBody>
      </p:sp>
      <p:sp>
        <p:nvSpPr>
          <p:cNvPr id="24" name="TextBox 23"/>
          <p:cNvSpPr txBox="1"/>
          <p:nvPr/>
        </p:nvSpPr>
        <p:spPr>
          <a:xfrm>
            <a:off x="4008004" y="2330782"/>
            <a:ext cx="1859354" cy="985113"/>
          </a:xfrm>
          <a:prstGeom prst="rect">
            <a:avLst/>
          </a:prstGeom>
          <a:noFill/>
        </p:spPr>
        <p:txBody>
          <a:bodyPr wrap="square" lIns="0" tIns="0" rIns="0" bIns="0" rtlCol="0">
            <a:spAutoFit/>
          </a:bodyPr>
          <a:lstStyle/>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25" name="TextBox 24"/>
          <p:cNvSpPr txBox="1"/>
          <p:nvPr/>
        </p:nvSpPr>
        <p:spPr>
          <a:xfrm>
            <a:off x="4142542" y="1940175"/>
            <a:ext cx="1590286" cy="246278"/>
          </a:xfrm>
          <a:prstGeom prst="rect">
            <a:avLst/>
          </a:prstGeom>
          <a:noFill/>
        </p:spPr>
        <p:txBody>
          <a:bodyPr wrap="square" lIns="0" tIns="0" rIns="0" bIns="0" rtlCol="0">
            <a:spAutoFit/>
          </a:bodyPr>
          <a:lstStyle/>
          <a:p>
            <a:pPr algn="ctr"/>
            <a:r>
              <a:rPr lang="zh-CN" altLang="en-US" sz="1600" b="1" dirty="0">
                <a:latin typeface="微软雅黑" pitchFamily="34" charset="-122"/>
                <a:ea typeface="微软雅黑" pitchFamily="34" charset="-122"/>
              </a:rPr>
              <a:t>提出建议</a:t>
            </a:r>
          </a:p>
        </p:txBody>
      </p:sp>
      <p:sp>
        <p:nvSpPr>
          <p:cNvPr id="26" name="TextBox 25"/>
          <p:cNvSpPr txBox="1"/>
          <p:nvPr/>
        </p:nvSpPr>
        <p:spPr>
          <a:xfrm>
            <a:off x="6348600" y="5313105"/>
            <a:ext cx="1859354" cy="985113"/>
          </a:xfrm>
          <a:prstGeom prst="rect">
            <a:avLst/>
          </a:prstGeom>
          <a:noFill/>
        </p:spPr>
        <p:txBody>
          <a:bodyPr wrap="square" lIns="0" tIns="0" rIns="0" bIns="0" rtlCol="0">
            <a:spAutoFit/>
          </a:bodyPr>
          <a:lstStyle/>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27" name="TextBox 26"/>
          <p:cNvSpPr txBox="1"/>
          <p:nvPr/>
        </p:nvSpPr>
        <p:spPr>
          <a:xfrm>
            <a:off x="6483137" y="4922496"/>
            <a:ext cx="1590286" cy="246278"/>
          </a:xfrm>
          <a:prstGeom prst="rect">
            <a:avLst/>
          </a:prstGeom>
          <a:noFill/>
        </p:spPr>
        <p:txBody>
          <a:bodyPr wrap="square" lIns="0" tIns="0" rIns="0" bIns="0" rtlCol="0">
            <a:spAutoFit/>
          </a:bodyPr>
          <a:lstStyle/>
          <a:p>
            <a:pPr algn="ctr"/>
            <a:r>
              <a:rPr lang="zh-CN" altLang="en-US" sz="1600" b="1" dirty="0">
                <a:latin typeface="微软雅黑" pitchFamily="34" charset="-122"/>
                <a:ea typeface="微软雅黑" pitchFamily="34" charset="-122"/>
              </a:rPr>
              <a:t>提出建议</a:t>
            </a:r>
          </a:p>
        </p:txBody>
      </p:sp>
      <p:sp>
        <p:nvSpPr>
          <p:cNvPr id="28" name="TextBox 27"/>
          <p:cNvSpPr txBox="1"/>
          <p:nvPr/>
        </p:nvSpPr>
        <p:spPr>
          <a:xfrm>
            <a:off x="8683620" y="2330782"/>
            <a:ext cx="1859354" cy="985113"/>
          </a:xfrm>
          <a:prstGeom prst="rect">
            <a:avLst/>
          </a:prstGeom>
          <a:noFill/>
        </p:spPr>
        <p:txBody>
          <a:bodyPr wrap="square" lIns="0" tIns="0" rIns="0" bIns="0" rtlCol="0">
            <a:spAutoFit/>
          </a:bodyPr>
          <a:lstStyle/>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29" name="TextBox 28"/>
          <p:cNvSpPr txBox="1"/>
          <p:nvPr/>
        </p:nvSpPr>
        <p:spPr>
          <a:xfrm>
            <a:off x="8818155" y="1940175"/>
            <a:ext cx="1590286" cy="246278"/>
          </a:xfrm>
          <a:prstGeom prst="rect">
            <a:avLst/>
          </a:prstGeom>
          <a:noFill/>
        </p:spPr>
        <p:txBody>
          <a:bodyPr wrap="square" lIns="0" tIns="0" rIns="0" bIns="0" rtlCol="0">
            <a:spAutoFit/>
          </a:bodyPr>
          <a:lstStyle/>
          <a:p>
            <a:pPr algn="ctr"/>
            <a:r>
              <a:rPr lang="zh-CN" altLang="en-US" sz="1600" b="1" dirty="0">
                <a:latin typeface="微软雅黑" pitchFamily="34" charset="-122"/>
                <a:ea typeface="微软雅黑" pitchFamily="34" charset="-122"/>
              </a:rPr>
              <a:t>提出建议</a:t>
            </a:r>
          </a:p>
        </p:txBody>
      </p:sp>
      <p:sp>
        <p:nvSpPr>
          <p:cNvPr id="30" name="TextBox 29"/>
          <p:cNvSpPr txBox="1"/>
          <p:nvPr/>
        </p:nvSpPr>
        <p:spPr>
          <a:xfrm>
            <a:off x="2056333" y="2455550"/>
            <a:ext cx="747021" cy="656743"/>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突出问题</a:t>
            </a:r>
          </a:p>
        </p:txBody>
      </p:sp>
      <p:sp>
        <p:nvSpPr>
          <p:cNvPr id="31" name="TextBox 30"/>
          <p:cNvSpPr txBox="1"/>
          <p:nvPr/>
        </p:nvSpPr>
        <p:spPr>
          <a:xfrm>
            <a:off x="6904771" y="2455550"/>
            <a:ext cx="747021" cy="656743"/>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突出问题</a:t>
            </a:r>
          </a:p>
        </p:txBody>
      </p:sp>
      <p:sp>
        <p:nvSpPr>
          <p:cNvPr id="32" name="TextBox 31"/>
          <p:cNvSpPr txBox="1"/>
          <p:nvPr/>
        </p:nvSpPr>
        <p:spPr>
          <a:xfrm>
            <a:off x="4564175" y="5214220"/>
            <a:ext cx="747021" cy="656743"/>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突出问题</a:t>
            </a:r>
          </a:p>
        </p:txBody>
      </p:sp>
      <p:sp>
        <p:nvSpPr>
          <p:cNvPr id="33" name="TextBox 32"/>
          <p:cNvSpPr txBox="1"/>
          <p:nvPr/>
        </p:nvSpPr>
        <p:spPr>
          <a:xfrm>
            <a:off x="9326201" y="5214220"/>
            <a:ext cx="747021" cy="656743"/>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突出问题</a:t>
            </a:r>
          </a:p>
        </p:txBody>
      </p:sp>
      <p:sp>
        <p:nvSpPr>
          <p:cNvPr id="35" name="TextBox 34"/>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工作存在不足</a:t>
            </a:r>
          </a:p>
        </p:txBody>
      </p:sp>
    </p:spTree>
    <p:extLst>
      <p:ext uri="{BB962C8B-B14F-4D97-AF65-F5344CB8AC3E}">
        <p14:creationId xmlns:p14="http://schemas.microsoft.com/office/powerpoint/2010/main" val="386063932"/>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by="(-#ppt_w*2)" calcmode="lin" valueType="num">
                                      <p:cBhvr rctx="PPT">
                                        <p:cTn id="7" dur="250" autoRev="1" fill="hold">
                                          <p:stCondLst>
                                            <p:cond delay="0"/>
                                          </p:stCondLst>
                                        </p:cTn>
                                        <p:tgtEl>
                                          <p:spTgt spid="35"/>
                                        </p:tgtEl>
                                        <p:attrNameLst>
                                          <p:attrName>ppt_w</p:attrName>
                                        </p:attrNameLst>
                                      </p:cBhvr>
                                    </p:anim>
                                    <p:anim by="(#ppt_w*0.50)" calcmode="lin" valueType="num">
                                      <p:cBhvr>
                                        <p:cTn id="8" dur="250" decel="50000" autoRev="1" fill="hold">
                                          <p:stCondLst>
                                            <p:cond delay="0"/>
                                          </p:stCondLst>
                                        </p:cTn>
                                        <p:tgtEl>
                                          <p:spTgt spid="35"/>
                                        </p:tgtEl>
                                        <p:attrNameLst>
                                          <p:attrName>ppt_x</p:attrName>
                                        </p:attrNameLst>
                                      </p:cBhvr>
                                    </p:anim>
                                    <p:anim from="(-#ppt_h/2)" to="(#ppt_y)" calcmode="lin" valueType="num">
                                      <p:cBhvr>
                                        <p:cTn id="9" dur="500" fill="hold">
                                          <p:stCondLst>
                                            <p:cond delay="0"/>
                                          </p:stCondLst>
                                        </p:cTn>
                                        <p:tgtEl>
                                          <p:spTgt spid="35"/>
                                        </p:tgtEl>
                                        <p:attrNameLst>
                                          <p:attrName>ppt_y</p:attrName>
                                        </p:attrNameLst>
                                      </p:cBhvr>
                                    </p:anim>
                                    <p:animRot by="21600000">
                                      <p:cBhvr>
                                        <p:cTn id="10" dur="500" fill="hold">
                                          <p:stCondLst>
                                            <p:cond delay="0"/>
                                          </p:stCondLst>
                                        </p:cTn>
                                        <p:tgtEl>
                                          <p:spTgt spid="35"/>
                                        </p:tgtEl>
                                        <p:attrNameLst>
                                          <p:attrName>r</p:attrName>
                                        </p:attrNameLst>
                                      </p:cBhvr>
                                    </p:animRot>
                                  </p:childTnLst>
                                </p:cTn>
                              </p:par>
                            </p:childTnLst>
                          </p:cTn>
                        </p:par>
                        <p:par>
                          <p:cTn id="11" fill="hold">
                            <p:stCondLst>
                              <p:cond delay="75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300" fill="hold"/>
                                        <p:tgtEl>
                                          <p:spTgt spid="17"/>
                                        </p:tgtEl>
                                        <p:attrNameLst>
                                          <p:attrName>ppt_w</p:attrName>
                                        </p:attrNameLst>
                                      </p:cBhvr>
                                      <p:tavLst>
                                        <p:tav tm="0">
                                          <p:val>
                                            <p:fltVal val="0"/>
                                          </p:val>
                                        </p:tav>
                                        <p:tav tm="100000">
                                          <p:val>
                                            <p:strVal val="#ppt_w"/>
                                          </p:val>
                                        </p:tav>
                                      </p:tavLst>
                                    </p:anim>
                                    <p:anim calcmode="lin" valueType="num">
                                      <p:cBhvr>
                                        <p:cTn id="15" dur="300" fill="hold"/>
                                        <p:tgtEl>
                                          <p:spTgt spid="17"/>
                                        </p:tgtEl>
                                        <p:attrNameLst>
                                          <p:attrName>ppt_h</p:attrName>
                                        </p:attrNameLst>
                                      </p:cBhvr>
                                      <p:tavLst>
                                        <p:tav tm="0">
                                          <p:val>
                                            <p:fltVal val="0"/>
                                          </p:val>
                                        </p:tav>
                                        <p:tav tm="100000">
                                          <p:val>
                                            <p:strVal val="#ppt_h"/>
                                          </p:val>
                                        </p:tav>
                                      </p:tavLst>
                                    </p:anim>
                                    <p:animEffect transition="in" filter="fade">
                                      <p:cBhvr>
                                        <p:cTn id="16" dur="300"/>
                                        <p:tgtEl>
                                          <p:spTgt spid="17"/>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300" fill="hold"/>
                                        <p:tgtEl>
                                          <p:spTgt spid="2"/>
                                        </p:tgtEl>
                                        <p:attrNameLst>
                                          <p:attrName>ppt_w</p:attrName>
                                        </p:attrNameLst>
                                      </p:cBhvr>
                                      <p:tavLst>
                                        <p:tav tm="0">
                                          <p:val>
                                            <p:fltVal val="0"/>
                                          </p:val>
                                        </p:tav>
                                        <p:tav tm="100000">
                                          <p:val>
                                            <p:strVal val="#ppt_w"/>
                                          </p:val>
                                        </p:tav>
                                      </p:tavLst>
                                    </p:anim>
                                    <p:anim calcmode="lin" valueType="num">
                                      <p:cBhvr>
                                        <p:cTn id="20" dur="300" fill="hold"/>
                                        <p:tgtEl>
                                          <p:spTgt spid="2"/>
                                        </p:tgtEl>
                                        <p:attrNameLst>
                                          <p:attrName>ppt_h</p:attrName>
                                        </p:attrNameLst>
                                      </p:cBhvr>
                                      <p:tavLst>
                                        <p:tav tm="0">
                                          <p:val>
                                            <p:fltVal val="0"/>
                                          </p:val>
                                        </p:tav>
                                        <p:tav tm="100000">
                                          <p:val>
                                            <p:strVal val="#ppt_h"/>
                                          </p:val>
                                        </p:tav>
                                      </p:tavLst>
                                    </p:anim>
                                    <p:animEffect transition="in" filter="fade">
                                      <p:cBhvr>
                                        <p:cTn id="21" dur="300"/>
                                        <p:tgtEl>
                                          <p:spTgt spid="2"/>
                                        </p:tgtEl>
                                      </p:cBhvr>
                                    </p:animEffect>
                                  </p:childTnLst>
                                </p:cTn>
                              </p:par>
                            </p:childTnLst>
                          </p:cTn>
                        </p:par>
                        <p:par>
                          <p:cTn id="22" fill="hold">
                            <p:stCondLst>
                              <p:cond delay="105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600"/>
                                        <p:tgtEl>
                                          <p:spTgt spid="16"/>
                                        </p:tgtEl>
                                      </p:cBhvr>
                                    </p:animEffect>
                                    <p:anim calcmode="lin" valueType="num">
                                      <p:cBhvr>
                                        <p:cTn id="26" dur="600" fill="hold"/>
                                        <p:tgtEl>
                                          <p:spTgt spid="16"/>
                                        </p:tgtEl>
                                        <p:attrNameLst>
                                          <p:attrName>ppt_x</p:attrName>
                                        </p:attrNameLst>
                                      </p:cBhvr>
                                      <p:tavLst>
                                        <p:tav tm="0">
                                          <p:val>
                                            <p:strVal val="#ppt_x"/>
                                          </p:val>
                                        </p:tav>
                                        <p:tav tm="100000">
                                          <p:val>
                                            <p:strVal val="#ppt_x"/>
                                          </p:val>
                                        </p:tav>
                                      </p:tavLst>
                                    </p:anim>
                                    <p:anim calcmode="lin" valueType="num">
                                      <p:cBhvr>
                                        <p:cTn id="27" dur="600" fill="hold"/>
                                        <p:tgtEl>
                                          <p:spTgt spid="1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600"/>
                                        <p:tgtEl>
                                          <p:spTgt spid="15"/>
                                        </p:tgtEl>
                                      </p:cBhvr>
                                    </p:animEffect>
                                    <p:anim calcmode="lin" valueType="num">
                                      <p:cBhvr>
                                        <p:cTn id="31" dur="600" fill="hold"/>
                                        <p:tgtEl>
                                          <p:spTgt spid="15"/>
                                        </p:tgtEl>
                                        <p:attrNameLst>
                                          <p:attrName>ppt_x</p:attrName>
                                        </p:attrNameLst>
                                      </p:cBhvr>
                                      <p:tavLst>
                                        <p:tav tm="0">
                                          <p:val>
                                            <p:strVal val="#ppt_x"/>
                                          </p:val>
                                        </p:tav>
                                        <p:tav tm="100000">
                                          <p:val>
                                            <p:strVal val="#ppt_x"/>
                                          </p:val>
                                        </p:tav>
                                      </p:tavLst>
                                    </p:anim>
                                    <p:anim calcmode="lin" valueType="num">
                                      <p:cBhvr>
                                        <p:cTn id="32" dur="600" fill="hold"/>
                                        <p:tgtEl>
                                          <p:spTgt spid="15"/>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600"/>
                                        <p:tgtEl>
                                          <p:spTgt spid="5"/>
                                        </p:tgtEl>
                                      </p:cBhvr>
                                    </p:animEffect>
                                    <p:anim calcmode="lin" valueType="num">
                                      <p:cBhvr>
                                        <p:cTn id="36" dur="600" fill="hold"/>
                                        <p:tgtEl>
                                          <p:spTgt spid="5"/>
                                        </p:tgtEl>
                                        <p:attrNameLst>
                                          <p:attrName>ppt_x</p:attrName>
                                        </p:attrNameLst>
                                      </p:cBhvr>
                                      <p:tavLst>
                                        <p:tav tm="0">
                                          <p:val>
                                            <p:strVal val="#ppt_x"/>
                                          </p:val>
                                        </p:tav>
                                        <p:tav tm="100000">
                                          <p:val>
                                            <p:strVal val="#ppt_x"/>
                                          </p:val>
                                        </p:tav>
                                      </p:tavLst>
                                    </p:anim>
                                    <p:anim calcmode="lin" valueType="num">
                                      <p:cBhvr>
                                        <p:cTn id="37" dur="600" fill="hold"/>
                                        <p:tgtEl>
                                          <p:spTgt spid="5"/>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600"/>
                                        <p:tgtEl>
                                          <p:spTgt spid="30"/>
                                        </p:tgtEl>
                                      </p:cBhvr>
                                    </p:animEffect>
                                    <p:anim calcmode="lin" valueType="num">
                                      <p:cBhvr>
                                        <p:cTn id="41" dur="600" fill="hold"/>
                                        <p:tgtEl>
                                          <p:spTgt spid="30"/>
                                        </p:tgtEl>
                                        <p:attrNameLst>
                                          <p:attrName>ppt_x</p:attrName>
                                        </p:attrNameLst>
                                      </p:cBhvr>
                                      <p:tavLst>
                                        <p:tav tm="0">
                                          <p:val>
                                            <p:strVal val="#ppt_x"/>
                                          </p:val>
                                        </p:tav>
                                        <p:tav tm="100000">
                                          <p:val>
                                            <p:strVal val="#ppt_x"/>
                                          </p:val>
                                        </p:tav>
                                      </p:tavLst>
                                    </p:anim>
                                    <p:anim calcmode="lin" valueType="num">
                                      <p:cBhvr>
                                        <p:cTn id="42" dur="600" fill="hold"/>
                                        <p:tgtEl>
                                          <p:spTgt spid="30"/>
                                        </p:tgtEl>
                                        <p:attrNameLst>
                                          <p:attrName>ppt_y</p:attrName>
                                        </p:attrNameLst>
                                      </p:cBhvr>
                                      <p:tavLst>
                                        <p:tav tm="0">
                                          <p:val>
                                            <p:strVal val="#ppt_y-.1"/>
                                          </p:val>
                                        </p:tav>
                                        <p:tav tm="100000">
                                          <p:val>
                                            <p:strVal val="#ppt_y"/>
                                          </p:val>
                                        </p:tav>
                                      </p:tavLst>
                                    </p:anim>
                                  </p:childTnLst>
                                </p:cTn>
                              </p:par>
                            </p:childTnLst>
                          </p:cTn>
                        </p:par>
                        <p:par>
                          <p:cTn id="43" fill="hold">
                            <p:stCondLst>
                              <p:cond delay="1650"/>
                            </p:stCondLst>
                            <p:childTnLst>
                              <p:par>
                                <p:cTn id="44" presetID="53" presetClass="entr" presetSubtype="16"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300" fill="hold"/>
                                        <p:tgtEl>
                                          <p:spTgt spid="18"/>
                                        </p:tgtEl>
                                        <p:attrNameLst>
                                          <p:attrName>ppt_w</p:attrName>
                                        </p:attrNameLst>
                                      </p:cBhvr>
                                      <p:tavLst>
                                        <p:tav tm="0">
                                          <p:val>
                                            <p:fltVal val="0"/>
                                          </p:val>
                                        </p:tav>
                                        <p:tav tm="100000">
                                          <p:val>
                                            <p:strVal val="#ppt_w"/>
                                          </p:val>
                                        </p:tav>
                                      </p:tavLst>
                                    </p:anim>
                                    <p:anim calcmode="lin" valueType="num">
                                      <p:cBhvr>
                                        <p:cTn id="47" dur="300" fill="hold"/>
                                        <p:tgtEl>
                                          <p:spTgt spid="18"/>
                                        </p:tgtEl>
                                        <p:attrNameLst>
                                          <p:attrName>ppt_h</p:attrName>
                                        </p:attrNameLst>
                                      </p:cBhvr>
                                      <p:tavLst>
                                        <p:tav tm="0">
                                          <p:val>
                                            <p:fltVal val="0"/>
                                          </p:val>
                                        </p:tav>
                                        <p:tav tm="100000">
                                          <p:val>
                                            <p:strVal val="#ppt_h"/>
                                          </p:val>
                                        </p:tav>
                                      </p:tavLst>
                                    </p:anim>
                                    <p:animEffect transition="in" filter="fade">
                                      <p:cBhvr>
                                        <p:cTn id="48" dur="300"/>
                                        <p:tgtEl>
                                          <p:spTgt spid="18"/>
                                        </p:tgtEl>
                                      </p:cBhvr>
                                    </p:animEffect>
                                  </p:childTnLst>
                                </p:cTn>
                              </p:par>
                              <p:par>
                                <p:cTn id="49" presetID="53" presetClass="entr" presetSubtype="16"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300" fill="hold"/>
                                        <p:tgtEl>
                                          <p:spTgt spid="6"/>
                                        </p:tgtEl>
                                        <p:attrNameLst>
                                          <p:attrName>ppt_w</p:attrName>
                                        </p:attrNameLst>
                                      </p:cBhvr>
                                      <p:tavLst>
                                        <p:tav tm="0">
                                          <p:val>
                                            <p:fltVal val="0"/>
                                          </p:val>
                                        </p:tav>
                                        <p:tav tm="100000">
                                          <p:val>
                                            <p:strVal val="#ppt_w"/>
                                          </p:val>
                                        </p:tav>
                                      </p:tavLst>
                                    </p:anim>
                                    <p:anim calcmode="lin" valueType="num">
                                      <p:cBhvr>
                                        <p:cTn id="52" dur="300" fill="hold"/>
                                        <p:tgtEl>
                                          <p:spTgt spid="6"/>
                                        </p:tgtEl>
                                        <p:attrNameLst>
                                          <p:attrName>ppt_h</p:attrName>
                                        </p:attrNameLst>
                                      </p:cBhvr>
                                      <p:tavLst>
                                        <p:tav tm="0">
                                          <p:val>
                                            <p:fltVal val="0"/>
                                          </p:val>
                                        </p:tav>
                                        <p:tav tm="100000">
                                          <p:val>
                                            <p:strVal val="#ppt_h"/>
                                          </p:val>
                                        </p:tav>
                                      </p:tavLst>
                                    </p:anim>
                                    <p:animEffect transition="in" filter="fade">
                                      <p:cBhvr>
                                        <p:cTn id="53" dur="300"/>
                                        <p:tgtEl>
                                          <p:spTgt spid="6"/>
                                        </p:tgtEl>
                                      </p:cBhvr>
                                    </p:animEffect>
                                  </p:childTnLst>
                                </p:cTn>
                              </p:par>
                            </p:childTnLst>
                          </p:cTn>
                        </p:par>
                        <p:par>
                          <p:cTn id="54" fill="hold">
                            <p:stCondLst>
                              <p:cond delay="1950"/>
                            </p:stCondLst>
                            <p:childTnLst>
                              <p:par>
                                <p:cTn id="55" presetID="47"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600"/>
                                        <p:tgtEl>
                                          <p:spTgt spid="25"/>
                                        </p:tgtEl>
                                      </p:cBhvr>
                                    </p:animEffect>
                                    <p:anim calcmode="lin" valueType="num">
                                      <p:cBhvr>
                                        <p:cTn id="58" dur="600" fill="hold"/>
                                        <p:tgtEl>
                                          <p:spTgt spid="25"/>
                                        </p:tgtEl>
                                        <p:attrNameLst>
                                          <p:attrName>ppt_x</p:attrName>
                                        </p:attrNameLst>
                                      </p:cBhvr>
                                      <p:tavLst>
                                        <p:tav tm="0">
                                          <p:val>
                                            <p:strVal val="#ppt_x"/>
                                          </p:val>
                                        </p:tav>
                                        <p:tav tm="100000">
                                          <p:val>
                                            <p:strVal val="#ppt_x"/>
                                          </p:val>
                                        </p:tav>
                                      </p:tavLst>
                                    </p:anim>
                                    <p:anim calcmode="lin" valueType="num">
                                      <p:cBhvr>
                                        <p:cTn id="59" dur="600" fill="hold"/>
                                        <p:tgtEl>
                                          <p:spTgt spid="25"/>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600"/>
                                        <p:tgtEl>
                                          <p:spTgt spid="24"/>
                                        </p:tgtEl>
                                      </p:cBhvr>
                                    </p:animEffect>
                                    <p:anim calcmode="lin" valueType="num">
                                      <p:cBhvr>
                                        <p:cTn id="63" dur="600" fill="hold"/>
                                        <p:tgtEl>
                                          <p:spTgt spid="24"/>
                                        </p:tgtEl>
                                        <p:attrNameLst>
                                          <p:attrName>ppt_x</p:attrName>
                                        </p:attrNameLst>
                                      </p:cBhvr>
                                      <p:tavLst>
                                        <p:tav tm="0">
                                          <p:val>
                                            <p:strVal val="#ppt_x"/>
                                          </p:val>
                                        </p:tav>
                                        <p:tav tm="100000">
                                          <p:val>
                                            <p:strVal val="#ppt_x"/>
                                          </p:val>
                                        </p:tav>
                                      </p:tavLst>
                                    </p:anim>
                                    <p:anim calcmode="lin" valueType="num">
                                      <p:cBhvr>
                                        <p:cTn id="64" dur="600" fill="hold"/>
                                        <p:tgtEl>
                                          <p:spTgt spid="2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600"/>
                                        <p:tgtEl>
                                          <p:spTgt spid="9"/>
                                        </p:tgtEl>
                                      </p:cBhvr>
                                    </p:animEffect>
                                    <p:anim calcmode="lin" valueType="num">
                                      <p:cBhvr>
                                        <p:cTn id="68" dur="600" fill="hold"/>
                                        <p:tgtEl>
                                          <p:spTgt spid="9"/>
                                        </p:tgtEl>
                                        <p:attrNameLst>
                                          <p:attrName>ppt_x</p:attrName>
                                        </p:attrNameLst>
                                      </p:cBhvr>
                                      <p:tavLst>
                                        <p:tav tm="0">
                                          <p:val>
                                            <p:strVal val="#ppt_x"/>
                                          </p:val>
                                        </p:tav>
                                        <p:tav tm="100000">
                                          <p:val>
                                            <p:strVal val="#ppt_x"/>
                                          </p:val>
                                        </p:tav>
                                      </p:tavLst>
                                    </p:anim>
                                    <p:anim calcmode="lin" valueType="num">
                                      <p:cBhvr>
                                        <p:cTn id="69" dur="600" fill="hold"/>
                                        <p:tgtEl>
                                          <p:spTgt spid="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600"/>
                                        <p:tgtEl>
                                          <p:spTgt spid="32"/>
                                        </p:tgtEl>
                                      </p:cBhvr>
                                    </p:animEffect>
                                    <p:anim calcmode="lin" valueType="num">
                                      <p:cBhvr>
                                        <p:cTn id="73" dur="600" fill="hold"/>
                                        <p:tgtEl>
                                          <p:spTgt spid="32"/>
                                        </p:tgtEl>
                                        <p:attrNameLst>
                                          <p:attrName>ppt_x</p:attrName>
                                        </p:attrNameLst>
                                      </p:cBhvr>
                                      <p:tavLst>
                                        <p:tav tm="0">
                                          <p:val>
                                            <p:strVal val="#ppt_x"/>
                                          </p:val>
                                        </p:tav>
                                        <p:tav tm="100000">
                                          <p:val>
                                            <p:strVal val="#ppt_x"/>
                                          </p:val>
                                        </p:tav>
                                      </p:tavLst>
                                    </p:anim>
                                    <p:anim calcmode="lin" valueType="num">
                                      <p:cBhvr>
                                        <p:cTn id="74" dur="600" fill="hold"/>
                                        <p:tgtEl>
                                          <p:spTgt spid="32"/>
                                        </p:tgtEl>
                                        <p:attrNameLst>
                                          <p:attrName>ppt_y</p:attrName>
                                        </p:attrNameLst>
                                      </p:cBhvr>
                                      <p:tavLst>
                                        <p:tav tm="0">
                                          <p:val>
                                            <p:strVal val="#ppt_y+.1"/>
                                          </p:val>
                                        </p:tav>
                                        <p:tav tm="100000">
                                          <p:val>
                                            <p:strVal val="#ppt_y"/>
                                          </p:val>
                                        </p:tav>
                                      </p:tavLst>
                                    </p:anim>
                                  </p:childTnLst>
                                </p:cTn>
                              </p:par>
                            </p:childTnLst>
                          </p:cTn>
                        </p:par>
                        <p:par>
                          <p:cTn id="75" fill="hold">
                            <p:stCondLst>
                              <p:cond delay="2550"/>
                            </p:stCondLst>
                            <p:childTnLst>
                              <p:par>
                                <p:cTn id="76" presetID="53" presetClass="entr" presetSubtype="16"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p:cTn id="78" dur="300" fill="hold"/>
                                        <p:tgtEl>
                                          <p:spTgt spid="19"/>
                                        </p:tgtEl>
                                        <p:attrNameLst>
                                          <p:attrName>ppt_w</p:attrName>
                                        </p:attrNameLst>
                                      </p:cBhvr>
                                      <p:tavLst>
                                        <p:tav tm="0">
                                          <p:val>
                                            <p:fltVal val="0"/>
                                          </p:val>
                                        </p:tav>
                                        <p:tav tm="100000">
                                          <p:val>
                                            <p:strVal val="#ppt_w"/>
                                          </p:val>
                                        </p:tav>
                                      </p:tavLst>
                                    </p:anim>
                                    <p:anim calcmode="lin" valueType="num">
                                      <p:cBhvr>
                                        <p:cTn id="79" dur="300" fill="hold"/>
                                        <p:tgtEl>
                                          <p:spTgt spid="19"/>
                                        </p:tgtEl>
                                        <p:attrNameLst>
                                          <p:attrName>ppt_h</p:attrName>
                                        </p:attrNameLst>
                                      </p:cBhvr>
                                      <p:tavLst>
                                        <p:tav tm="0">
                                          <p:val>
                                            <p:fltVal val="0"/>
                                          </p:val>
                                        </p:tav>
                                        <p:tav tm="100000">
                                          <p:val>
                                            <p:strVal val="#ppt_h"/>
                                          </p:val>
                                        </p:tav>
                                      </p:tavLst>
                                    </p:anim>
                                    <p:animEffect transition="in" filter="fade">
                                      <p:cBhvr>
                                        <p:cTn id="80" dur="300"/>
                                        <p:tgtEl>
                                          <p:spTgt spid="19"/>
                                        </p:tgtEl>
                                      </p:cBhvr>
                                    </p:animEffect>
                                  </p:childTnLst>
                                </p:cTn>
                              </p:par>
                              <p:par>
                                <p:cTn id="81" presetID="53" presetClass="entr" presetSubtype="16"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p:cTn id="83" dur="300" fill="hold"/>
                                        <p:tgtEl>
                                          <p:spTgt spid="10"/>
                                        </p:tgtEl>
                                        <p:attrNameLst>
                                          <p:attrName>ppt_w</p:attrName>
                                        </p:attrNameLst>
                                      </p:cBhvr>
                                      <p:tavLst>
                                        <p:tav tm="0">
                                          <p:val>
                                            <p:fltVal val="0"/>
                                          </p:val>
                                        </p:tav>
                                        <p:tav tm="100000">
                                          <p:val>
                                            <p:strVal val="#ppt_w"/>
                                          </p:val>
                                        </p:tav>
                                      </p:tavLst>
                                    </p:anim>
                                    <p:anim calcmode="lin" valueType="num">
                                      <p:cBhvr>
                                        <p:cTn id="84" dur="300" fill="hold"/>
                                        <p:tgtEl>
                                          <p:spTgt spid="10"/>
                                        </p:tgtEl>
                                        <p:attrNameLst>
                                          <p:attrName>ppt_h</p:attrName>
                                        </p:attrNameLst>
                                      </p:cBhvr>
                                      <p:tavLst>
                                        <p:tav tm="0">
                                          <p:val>
                                            <p:fltVal val="0"/>
                                          </p:val>
                                        </p:tav>
                                        <p:tav tm="100000">
                                          <p:val>
                                            <p:strVal val="#ppt_h"/>
                                          </p:val>
                                        </p:tav>
                                      </p:tavLst>
                                    </p:anim>
                                    <p:animEffect transition="in" filter="fade">
                                      <p:cBhvr>
                                        <p:cTn id="85" dur="300"/>
                                        <p:tgtEl>
                                          <p:spTgt spid="10"/>
                                        </p:tgtEl>
                                      </p:cBhvr>
                                    </p:animEffect>
                                  </p:childTnLst>
                                </p:cTn>
                              </p:par>
                            </p:childTnLst>
                          </p:cTn>
                        </p:par>
                        <p:par>
                          <p:cTn id="86" fill="hold">
                            <p:stCondLst>
                              <p:cond delay="2850"/>
                            </p:stCondLst>
                            <p:childTnLst>
                              <p:par>
                                <p:cTn id="87" presetID="42" presetClass="entr" presetSubtype="0" fill="hold" grpId="0" nodeType="after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600"/>
                                        <p:tgtEl>
                                          <p:spTgt spid="27"/>
                                        </p:tgtEl>
                                      </p:cBhvr>
                                    </p:animEffect>
                                    <p:anim calcmode="lin" valueType="num">
                                      <p:cBhvr>
                                        <p:cTn id="90" dur="600" fill="hold"/>
                                        <p:tgtEl>
                                          <p:spTgt spid="27"/>
                                        </p:tgtEl>
                                        <p:attrNameLst>
                                          <p:attrName>ppt_x</p:attrName>
                                        </p:attrNameLst>
                                      </p:cBhvr>
                                      <p:tavLst>
                                        <p:tav tm="0">
                                          <p:val>
                                            <p:strVal val="#ppt_x"/>
                                          </p:val>
                                        </p:tav>
                                        <p:tav tm="100000">
                                          <p:val>
                                            <p:strVal val="#ppt_x"/>
                                          </p:val>
                                        </p:tav>
                                      </p:tavLst>
                                    </p:anim>
                                    <p:anim calcmode="lin" valueType="num">
                                      <p:cBhvr>
                                        <p:cTn id="91" dur="600" fill="hold"/>
                                        <p:tgtEl>
                                          <p:spTgt spid="27"/>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600"/>
                                        <p:tgtEl>
                                          <p:spTgt spid="26"/>
                                        </p:tgtEl>
                                      </p:cBhvr>
                                    </p:animEffect>
                                    <p:anim calcmode="lin" valueType="num">
                                      <p:cBhvr>
                                        <p:cTn id="95" dur="600" fill="hold"/>
                                        <p:tgtEl>
                                          <p:spTgt spid="26"/>
                                        </p:tgtEl>
                                        <p:attrNameLst>
                                          <p:attrName>ppt_x</p:attrName>
                                        </p:attrNameLst>
                                      </p:cBhvr>
                                      <p:tavLst>
                                        <p:tav tm="0">
                                          <p:val>
                                            <p:strVal val="#ppt_x"/>
                                          </p:val>
                                        </p:tav>
                                        <p:tav tm="100000">
                                          <p:val>
                                            <p:strVal val="#ppt_x"/>
                                          </p:val>
                                        </p:tav>
                                      </p:tavLst>
                                    </p:anim>
                                    <p:anim calcmode="lin" valueType="num">
                                      <p:cBhvr>
                                        <p:cTn id="96" dur="600" fill="hold"/>
                                        <p:tgtEl>
                                          <p:spTgt spid="26"/>
                                        </p:tgtEl>
                                        <p:attrNameLst>
                                          <p:attrName>ppt_y</p:attrName>
                                        </p:attrNameLst>
                                      </p:cBhvr>
                                      <p:tavLst>
                                        <p:tav tm="0">
                                          <p:val>
                                            <p:strVal val="#ppt_y+.1"/>
                                          </p:val>
                                        </p:tav>
                                        <p:tav tm="100000">
                                          <p:val>
                                            <p:strVal val="#ppt_y"/>
                                          </p:val>
                                        </p:tav>
                                      </p:tavLst>
                                    </p:anim>
                                  </p:childTnLst>
                                </p:cTn>
                              </p:par>
                              <p:par>
                                <p:cTn id="97" presetID="47" presetClass="entr" presetSubtype="0" fill="hold" grpId="0" nodeType="withEffect">
                                  <p:stCondLst>
                                    <p:cond delay="0"/>
                                  </p:stCondLst>
                                  <p:childTnLst>
                                    <p:set>
                                      <p:cBhvr>
                                        <p:cTn id="98" dur="1" fill="hold">
                                          <p:stCondLst>
                                            <p:cond delay="0"/>
                                          </p:stCondLst>
                                        </p:cTn>
                                        <p:tgtEl>
                                          <p:spTgt spid="13"/>
                                        </p:tgtEl>
                                        <p:attrNameLst>
                                          <p:attrName>style.visibility</p:attrName>
                                        </p:attrNameLst>
                                      </p:cBhvr>
                                      <p:to>
                                        <p:strVal val="visible"/>
                                      </p:to>
                                    </p:set>
                                    <p:animEffect transition="in" filter="fade">
                                      <p:cBhvr>
                                        <p:cTn id="99" dur="600"/>
                                        <p:tgtEl>
                                          <p:spTgt spid="13"/>
                                        </p:tgtEl>
                                      </p:cBhvr>
                                    </p:animEffect>
                                    <p:anim calcmode="lin" valueType="num">
                                      <p:cBhvr>
                                        <p:cTn id="100" dur="600" fill="hold"/>
                                        <p:tgtEl>
                                          <p:spTgt spid="13"/>
                                        </p:tgtEl>
                                        <p:attrNameLst>
                                          <p:attrName>ppt_x</p:attrName>
                                        </p:attrNameLst>
                                      </p:cBhvr>
                                      <p:tavLst>
                                        <p:tav tm="0">
                                          <p:val>
                                            <p:strVal val="#ppt_x"/>
                                          </p:val>
                                        </p:tav>
                                        <p:tav tm="100000">
                                          <p:val>
                                            <p:strVal val="#ppt_x"/>
                                          </p:val>
                                        </p:tav>
                                      </p:tavLst>
                                    </p:anim>
                                    <p:anim calcmode="lin" valueType="num">
                                      <p:cBhvr>
                                        <p:cTn id="101" dur="600" fill="hold"/>
                                        <p:tgtEl>
                                          <p:spTgt spid="13"/>
                                        </p:tgtEl>
                                        <p:attrNameLst>
                                          <p:attrName>ppt_y</p:attrName>
                                        </p:attrNameLst>
                                      </p:cBhvr>
                                      <p:tavLst>
                                        <p:tav tm="0">
                                          <p:val>
                                            <p:strVal val="#ppt_y-.1"/>
                                          </p:val>
                                        </p:tav>
                                        <p:tav tm="100000">
                                          <p:val>
                                            <p:strVal val="#ppt_y"/>
                                          </p:val>
                                        </p:tav>
                                      </p:tavLst>
                                    </p:anim>
                                  </p:childTnLst>
                                </p:cTn>
                              </p:par>
                              <p:par>
                                <p:cTn id="102" presetID="47"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600"/>
                                        <p:tgtEl>
                                          <p:spTgt spid="31"/>
                                        </p:tgtEl>
                                      </p:cBhvr>
                                    </p:animEffect>
                                    <p:anim calcmode="lin" valueType="num">
                                      <p:cBhvr>
                                        <p:cTn id="105" dur="600" fill="hold"/>
                                        <p:tgtEl>
                                          <p:spTgt spid="31"/>
                                        </p:tgtEl>
                                        <p:attrNameLst>
                                          <p:attrName>ppt_x</p:attrName>
                                        </p:attrNameLst>
                                      </p:cBhvr>
                                      <p:tavLst>
                                        <p:tav tm="0">
                                          <p:val>
                                            <p:strVal val="#ppt_x"/>
                                          </p:val>
                                        </p:tav>
                                        <p:tav tm="100000">
                                          <p:val>
                                            <p:strVal val="#ppt_x"/>
                                          </p:val>
                                        </p:tav>
                                      </p:tavLst>
                                    </p:anim>
                                    <p:anim calcmode="lin" valueType="num">
                                      <p:cBhvr>
                                        <p:cTn id="106" dur="600" fill="hold"/>
                                        <p:tgtEl>
                                          <p:spTgt spid="31"/>
                                        </p:tgtEl>
                                        <p:attrNameLst>
                                          <p:attrName>ppt_y</p:attrName>
                                        </p:attrNameLst>
                                      </p:cBhvr>
                                      <p:tavLst>
                                        <p:tav tm="0">
                                          <p:val>
                                            <p:strVal val="#ppt_y-.1"/>
                                          </p:val>
                                        </p:tav>
                                        <p:tav tm="100000">
                                          <p:val>
                                            <p:strVal val="#ppt_y"/>
                                          </p:val>
                                        </p:tav>
                                      </p:tavLst>
                                    </p:anim>
                                  </p:childTnLst>
                                </p:cTn>
                              </p:par>
                            </p:childTnLst>
                          </p:cTn>
                        </p:par>
                        <p:par>
                          <p:cTn id="107" fill="hold">
                            <p:stCondLst>
                              <p:cond delay="3450"/>
                            </p:stCondLst>
                            <p:childTnLst>
                              <p:par>
                                <p:cTn id="108" presetID="53" presetClass="entr" presetSubtype="16" fill="hold" grpId="0" nodeType="after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p:cTn id="110" dur="300" fill="hold"/>
                                        <p:tgtEl>
                                          <p:spTgt spid="23"/>
                                        </p:tgtEl>
                                        <p:attrNameLst>
                                          <p:attrName>ppt_w</p:attrName>
                                        </p:attrNameLst>
                                      </p:cBhvr>
                                      <p:tavLst>
                                        <p:tav tm="0">
                                          <p:val>
                                            <p:fltVal val="0"/>
                                          </p:val>
                                        </p:tav>
                                        <p:tav tm="100000">
                                          <p:val>
                                            <p:strVal val="#ppt_w"/>
                                          </p:val>
                                        </p:tav>
                                      </p:tavLst>
                                    </p:anim>
                                    <p:anim calcmode="lin" valueType="num">
                                      <p:cBhvr>
                                        <p:cTn id="111" dur="300" fill="hold"/>
                                        <p:tgtEl>
                                          <p:spTgt spid="23"/>
                                        </p:tgtEl>
                                        <p:attrNameLst>
                                          <p:attrName>ppt_h</p:attrName>
                                        </p:attrNameLst>
                                      </p:cBhvr>
                                      <p:tavLst>
                                        <p:tav tm="0">
                                          <p:val>
                                            <p:fltVal val="0"/>
                                          </p:val>
                                        </p:tav>
                                        <p:tav tm="100000">
                                          <p:val>
                                            <p:strVal val="#ppt_h"/>
                                          </p:val>
                                        </p:tav>
                                      </p:tavLst>
                                    </p:anim>
                                    <p:animEffect transition="in" filter="fade">
                                      <p:cBhvr>
                                        <p:cTn id="112" dur="300"/>
                                        <p:tgtEl>
                                          <p:spTgt spid="23"/>
                                        </p:tgtEl>
                                      </p:cBhvr>
                                    </p:animEffect>
                                  </p:childTnLst>
                                </p:cTn>
                              </p:par>
                              <p:par>
                                <p:cTn id="113" presetID="53" presetClass="entr" presetSubtype="16" fill="hold" nodeType="with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p:cTn id="115" dur="300" fill="hold"/>
                                        <p:tgtEl>
                                          <p:spTgt spid="20"/>
                                        </p:tgtEl>
                                        <p:attrNameLst>
                                          <p:attrName>ppt_w</p:attrName>
                                        </p:attrNameLst>
                                      </p:cBhvr>
                                      <p:tavLst>
                                        <p:tav tm="0">
                                          <p:val>
                                            <p:fltVal val="0"/>
                                          </p:val>
                                        </p:tav>
                                        <p:tav tm="100000">
                                          <p:val>
                                            <p:strVal val="#ppt_w"/>
                                          </p:val>
                                        </p:tav>
                                      </p:tavLst>
                                    </p:anim>
                                    <p:anim calcmode="lin" valueType="num">
                                      <p:cBhvr>
                                        <p:cTn id="116" dur="300" fill="hold"/>
                                        <p:tgtEl>
                                          <p:spTgt spid="20"/>
                                        </p:tgtEl>
                                        <p:attrNameLst>
                                          <p:attrName>ppt_h</p:attrName>
                                        </p:attrNameLst>
                                      </p:cBhvr>
                                      <p:tavLst>
                                        <p:tav tm="0">
                                          <p:val>
                                            <p:fltVal val="0"/>
                                          </p:val>
                                        </p:tav>
                                        <p:tav tm="100000">
                                          <p:val>
                                            <p:strVal val="#ppt_h"/>
                                          </p:val>
                                        </p:tav>
                                      </p:tavLst>
                                    </p:anim>
                                    <p:animEffect transition="in" filter="fade">
                                      <p:cBhvr>
                                        <p:cTn id="117" dur="300"/>
                                        <p:tgtEl>
                                          <p:spTgt spid="20"/>
                                        </p:tgtEl>
                                      </p:cBhvr>
                                    </p:animEffect>
                                  </p:childTnLst>
                                </p:cTn>
                              </p:par>
                            </p:childTnLst>
                          </p:cTn>
                        </p:par>
                        <p:par>
                          <p:cTn id="118" fill="hold">
                            <p:stCondLst>
                              <p:cond delay="3750"/>
                            </p:stCondLst>
                            <p:childTnLst>
                              <p:par>
                                <p:cTn id="119" presetID="47" presetClass="entr" presetSubtype="0"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fade">
                                      <p:cBhvr>
                                        <p:cTn id="121" dur="600"/>
                                        <p:tgtEl>
                                          <p:spTgt spid="29"/>
                                        </p:tgtEl>
                                      </p:cBhvr>
                                    </p:animEffect>
                                    <p:anim calcmode="lin" valueType="num">
                                      <p:cBhvr>
                                        <p:cTn id="122" dur="600" fill="hold"/>
                                        <p:tgtEl>
                                          <p:spTgt spid="29"/>
                                        </p:tgtEl>
                                        <p:attrNameLst>
                                          <p:attrName>ppt_x</p:attrName>
                                        </p:attrNameLst>
                                      </p:cBhvr>
                                      <p:tavLst>
                                        <p:tav tm="0">
                                          <p:val>
                                            <p:strVal val="#ppt_x"/>
                                          </p:val>
                                        </p:tav>
                                        <p:tav tm="100000">
                                          <p:val>
                                            <p:strVal val="#ppt_x"/>
                                          </p:val>
                                        </p:tav>
                                      </p:tavLst>
                                    </p:anim>
                                    <p:anim calcmode="lin" valueType="num">
                                      <p:cBhvr>
                                        <p:cTn id="123" dur="600" fill="hold"/>
                                        <p:tgtEl>
                                          <p:spTgt spid="29"/>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fade">
                                      <p:cBhvr>
                                        <p:cTn id="126" dur="600"/>
                                        <p:tgtEl>
                                          <p:spTgt spid="28"/>
                                        </p:tgtEl>
                                      </p:cBhvr>
                                    </p:animEffect>
                                    <p:anim calcmode="lin" valueType="num">
                                      <p:cBhvr>
                                        <p:cTn id="127" dur="600" fill="hold"/>
                                        <p:tgtEl>
                                          <p:spTgt spid="28"/>
                                        </p:tgtEl>
                                        <p:attrNameLst>
                                          <p:attrName>ppt_x</p:attrName>
                                        </p:attrNameLst>
                                      </p:cBhvr>
                                      <p:tavLst>
                                        <p:tav tm="0">
                                          <p:val>
                                            <p:strVal val="#ppt_x"/>
                                          </p:val>
                                        </p:tav>
                                        <p:tav tm="100000">
                                          <p:val>
                                            <p:strVal val="#ppt_x"/>
                                          </p:val>
                                        </p:tav>
                                      </p:tavLst>
                                    </p:anim>
                                    <p:anim calcmode="lin" valueType="num">
                                      <p:cBhvr>
                                        <p:cTn id="128" dur="600" fill="hold"/>
                                        <p:tgtEl>
                                          <p:spTgt spid="28"/>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14"/>
                                        </p:tgtEl>
                                        <p:attrNameLst>
                                          <p:attrName>style.visibility</p:attrName>
                                        </p:attrNameLst>
                                      </p:cBhvr>
                                      <p:to>
                                        <p:strVal val="visible"/>
                                      </p:to>
                                    </p:set>
                                    <p:animEffect transition="in" filter="fade">
                                      <p:cBhvr>
                                        <p:cTn id="131" dur="600"/>
                                        <p:tgtEl>
                                          <p:spTgt spid="14"/>
                                        </p:tgtEl>
                                      </p:cBhvr>
                                    </p:animEffect>
                                    <p:anim calcmode="lin" valueType="num">
                                      <p:cBhvr>
                                        <p:cTn id="132" dur="600" fill="hold"/>
                                        <p:tgtEl>
                                          <p:spTgt spid="14"/>
                                        </p:tgtEl>
                                        <p:attrNameLst>
                                          <p:attrName>ppt_x</p:attrName>
                                        </p:attrNameLst>
                                      </p:cBhvr>
                                      <p:tavLst>
                                        <p:tav tm="0">
                                          <p:val>
                                            <p:strVal val="#ppt_x"/>
                                          </p:val>
                                        </p:tav>
                                        <p:tav tm="100000">
                                          <p:val>
                                            <p:strVal val="#ppt_x"/>
                                          </p:val>
                                        </p:tav>
                                      </p:tavLst>
                                    </p:anim>
                                    <p:anim calcmode="lin" valueType="num">
                                      <p:cBhvr>
                                        <p:cTn id="133" dur="600" fill="hold"/>
                                        <p:tgtEl>
                                          <p:spTgt spid="14"/>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3"/>
                                        </p:tgtEl>
                                        <p:attrNameLst>
                                          <p:attrName>style.visibility</p:attrName>
                                        </p:attrNameLst>
                                      </p:cBhvr>
                                      <p:to>
                                        <p:strVal val="visible"/>
                                      </p:to>
                                    </p:set>
                                    <p:animEffect transition="in" filter="fade">
                                      <p:cBhvr>
                                        <p:cTn id="136" dur="600"/>
                                        <p:tgtEl>
                                          <p:spTgt spid="33"/>
                                        </p:tgtEl>
                                      </p:cBhvr>
                                    </p:animEffect>
                                    <p:anim calcmode="lin" valueType="num">
                                      <p:cBhvr>
                                        <p:cTn id="137" dur="600" fill="hold"/>
                                        <p:tgtEl>
                                          <p:spTgt spid="33"/>
                                        </p:tgtEl>
                                        <p:attrNameLst>
                                          <p:attrName>ppt_x</p:attrName>
                                        </p:attrNameLst>
                                      </p:cBhvr>
                                      <p:tavLst>
                                        <p:tav tm="0">
                                          <p:val>
                                            <p:strVal val="#ppt_x"/>
                                          </p:val>
                                        </p:tav>
                                        <p:tav tm="100000">
                                          <p:val>
                                            <p:strVal val="#ppt_x"/>
                                          </p:val>
                                        </p:tav>
                                      </p:tavLst>
                                    </p:anim>
                                    <p:anim calcmode="lin" valueType="num">
                                      <p:cBhvr>
                                        <p:cTn id="138" dur="6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14" grpId="0" animBg="1"/>
      <p:bldP spid="15" grpId="0"/>
      <p:bldP spid="16" grpId="0"/>
      <p:bldP spid="17" grpId="0"/>
      <p:bldP spid="18" grpId="0"/>
      <p:bldP spid="19" grpId="0"/>
      <p:bldP spid="23" grpId="0"/>
      <p:bldP spid="24" grpId="0"/>
      <p:bldP spid="25" grpId="0"/>
      <p:bldP spid="26" grpId="0"/>
      <p:bldP spid="27" grpId="0"/>
      <p:bldP spid="28" grpId="0"/>
      <p:bldP spid="29" grpId="0"/>
      <p:bldP spid="30" grpId="0"/>
      <p:bldP spid="31" grpId="0"/>
      <p:bldP spid="32" grpId="0"/>
      <p:bldP spid="33" grpId="0"/>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282875" y="1881303"/>
            <a:ext cx="3663801" cy="3671942"/>
            <a:chOff x="3218020" y="2137420"/>
            <a:chExt cx="2752869" cy="2753319"/>
          </a:xfrm>
        </p:grpSpPr>
        <p:sp>
          <p:nvSpPr>
            <p:cNvPr id="7" name="椭圆 6"/>
            <p:cNvSpPr/>
            <p:nvPr/>
          </p:nvSpPr>
          <p:spPr>
            <a:xfrm flipH="1" flipV="1">
              <a:off x="4617911" y="3332449"/>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61"/>
            <p:cNvSpPr/>
            <p:nvPr/>
          </p:nvSpPr>
          <p:spPr>
            <a:xfrm flipH="1" flipV="1">
              <a:off x="3218020" y="3537575"/>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6"/>
            <p:cNvSpPr/>
            <p:nvPr/>
          </p:nvSpPr>
          <p:spPr>
            <a:xfrm>
              <a:off x="3218020" y="2137420"/>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61"/>
            <p:cNvSpPr/>
            <p:nvPr/>
          </p:nvSpPr>
          <p:spPr>
            <a:xfrm>
              <a:off x="4412599" y="2137421"/>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268518" y="3214227"/>
              <a:ext cx="651872" cy="651872"/>
            </a:xfrm>
            <a:prstGeom prst="ellipse">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4442746" y="3401664"/>
              <a:ext cx="303417" cy="276999"/>
            </a:xfrm>
            <a:prstGeom prst="rect">
              <a:avLst/>
            </a:prstGeom>
            <a:noFill/>
          </p:spPr>
          <p:txBody>
            <a:bodyPr wrap="square" lIns="0" tIns="0" rIns="0" bIns="0" rtlCol="0">
              <a:spAutoFit/>
            </a:bodyPr>
            <a:lstStyle/>
            <a:p>
              <a:pPr algn="ctr"/>
              <a:r>
                <a:rPr lang="en-US" altLang="zh-CN" b="1" dirty="0">
                  <a:solidFill>
                    <a:schemeClr val="bg2"/>
                  </a:solidFill>
                  <a:latin typeface="微软雅黑" pitchFamily="34" charset="-122"/>
                  <a:ea typeface="微软雅黑" pitchFamily="34" charset="-122"/>
                </a:rPr>
                <a:t>4R</a:t>
              </a:r>
              <a:endParaRPr lang="zh-CN" altLang="en-US" b="1" dirty="0">
                <a:solidFill>
                  <a:schemeClr val="bg2"/>
                </a:solidFill>
                <a:latin typeface="微软雅黑" pitchFamily="34" charset="-122"/>
                <a:ea typeface="微软雅黑" pitchFamily="34" charset="-122"/>
              </a:endParaRPr>
            </a:p>
          </p:txBody>
        </p:sp>
        <p:sp>
          <p:nvSpPr>
            <p:cNvPr id="13" name="TextBox 12"/>
            <p:cNvSpPr txBox="1"/>
            <p:nvPr/>
          </p:nvSpPr>
          <p:spPr>
            <a:xfrm>
              <a:off x="3463304" y="2655410"/>
              <a:ext cx="884467" cy="492443"/>
            </a:xfrm>
            <a:prstGeom prst="rect">
              <a:avLst/>
            </a:prstGeom>
            <a:noFill/>
          </p:spPr>
          <p:txBody>
            <a:bodyPr wrap="square" lIns="0" tIns="0" rIns="0" bIns="0" rtlCol="0">
              <a:spAutoFit/>
            </a:bodyPr>
            <a:lstStyle/>
            <a:p>
              <a:pPr algn="ctr"/>
              <a:r>
                <a:rPr lang="zh-CN" altLang="en-US" sz="2100" b="1" dirty="0">
                  <a:solidFill>
                    <a:schemeClr val="bg1">
                      <a:lumMod val="95000"/>
                    </a:schemeClr>
                  </a:solidFill>
                  <a:latin typeface="微软雅黑" pitchFamily="34" charset="-122"/>
                  <a:ea typeface="微软雅黑" pitchFamily="34" charset="-122"/>
                </a:rPr>
                <a:t>存在不足之处一</a:t>
              </a:r>
            </a:p>
          </p:txBody>
        </p:sp>
        <p:sp>
          <p:nvSpPr>
            <p:cNvPr id="14" name="TextBox 13"/>
            <p:cNvSpPr txBox="1"/>
            <p:nvPr/>
          </p:nvSpPr>
          <p:spPr>
            <a:xfrm>
              <a:off x="4784238" y="2569468"/>
              <a:ext cx="815013" cy="492443"/>
            </a:xfrm>
            <a:prstGeom prst="rect">
              <a:avLst/>
            </a:prstGeom>
            <a:noFill/>
          </p:spPr>
          <p:txBody>
            <a:bodyPr wrap="square" lIns="0" tIns="0" rIns="0" bIns="0" rtlCol="0">
              <a:spAutoFit/>
            </a:bodyPr>
            <a:lstStyle/>
            <a:p>
              <a:pPr algn="ctr"/>
              <a:r>
                <a:rPr lang="zh-CN" altLang="en-US" sz="2100" b="1" dirty="0">
                  <a:solidFill>
                    <a:schemeClr val="bg1">
                      <a:lumMod val="95000"/>
                    </a:schemeClr>
                  </a:solidFill>
                  <a:latin typeface="微软雅黑" pitchFamily="34" charset="-122"/>
                  <a:ea typeface="微软雅黑" pitchFamily="34" charset="-122"/>
                </a:rPr>
                <a:t>存在不足之处二</a:t>
              </a:r>
            </a:p>
          </p:txBody>
        </p:sp>
        <p:sp>
          <p:nvSpPr>
            <p:cNvPr id="15" name="TextBox 14"/>
            <p:cNvSpPr txBox="1"/>
            <p:nvPr/>
          </p:nvSpPr>
          <p:spPr>
            <a:xfrm>
              <a:off x="3506168" y="3943238"/>
              <a:ext cx="911515" cy="492443"/>
            </a:xfrm>
            <a:prstGeom prst="rect">
              <a:avLst/>
            </a:prstGeom>
            <a:noFill/>
          </p:spPr>
          <p:txBody>
            <a:bodyPr wrap="square" lIns="0" tIns="0" rIns="0" bIns="0" rtlCol="0">
              <a:spAutoFit/>
            </a:bodyPr>
            <a:lstStyle/>
            <a:p>
              <a:pPr algn="ctr"/>
              <a:r>
                <a:rPr lang="zh-CN" altLang="en-US" sz="2100" b="1" dirty="0">
                  <a:solidFill>
                    <a:schemeClr val="bg1">
                      <a:lumMod val="95000"/>
                    </a:schemeClr>
                  </a:solidFill>
                  <a:latin typeface="微软雅黑" pitchFamily="34" charset="-122"/>
                  <a:ea typeface="微软雅黑" pitchFamily="34" charset="-122"/>
                </a:rPr>
                <a:t>存在不足之处三</a:t>
              </a:r>
            </a:p>
          </p:txBody>
        </p:sp>
        <p:sp>
          <p:nvSpPr>
            <p:cNvPr id="16" name="TextBox 15"/>
            <p:cNvSpPr txBox="1"/>
            <p:nvPr/>
          </p:nvSpPr>
          <p:spPr>
            <a:xfrm>
              <a:off x="4881641" y="3886086"/>
              <a:ext cx="842487" cy="492443"/>
            </a:xfrm>
            <a:prstGeom prst="rect">
              <a:avLst/>
            </a:prstGeom>
            <a:noFill/>
          </p:spPr>
          <p:txBody>
            <a:bodyPr wrap="square" lIns="0" tIns="0" rIns="0" bIns="0" rtlCol="0">
              <a:spAutoFit/>
            </a:bodyPr>
            <a:lstStyle/>
            <a:p>
              <a:pPr algn="ctr"/>
              <a:r>
                <a:rPr lang="zh-CN" altLang="en-US" sz="2100" b="1" dirty="0">
                  <a:solidFill>
                    <a:schemeClr val="bg1">
                      <a:lumMod val="95000"/>
                    </a:schemeClr>
                  </a:solidFill>
                  <a:latin typeface="微软雅黑" pitchFamily="34" charset="-122"/>
                  <a:ea typeface="微软雅黑" pitchFamily="34" charset="-122"/>
                </a:rPr>
                <a:t>存在不足之处四</a:t>
              </a:r>
            </a:p>
          </p:txBody>
        </p:sp>
        <p:sp>
          <p:nvSpPr>
            <p:cNvPr id="17" name="椭圆 16"/>
            <p:cNvSpPr/>
            <p:nvPr/>
          </p:nvSpPr>
          <p:spPr>
            <a:xfrm>
              <a:off x="4305758" y="3251467"/>
              <a:ext cx="577392" cy="577392"/>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430584" y="1635023"/>
            <a:ext cx="3402195" cy="2048260"/>
            <a:chOff x="323528" y="1423693"/>
            <a:chExt cx="2556306" cy="1535839"/>
          </a:xfrm>
        </p:grpSpPr>
        <p:sp>
          <p:nvSpPr>
            <p:cNvPr id="2" name="TextBox 1"/>
            <p:cNvSpPr txBox="1"/>
            <p:nvPr/>
          </p:nvSpPr>
          <p:spPr>
            <a:xfrm>
              <a:off x="323528" y="1851536"/>
              <a:ext cx="2556306" cy="1107996"/>
            </a:xfrm>
            <a:prstGeom prst="rect">
              <a:avLst/>
            </a:prstGeom>
            <a:noFill/>
          </p:spPr>
          <p:txBody>
            <a:bodyPr wrap="square" lIns="0" tIns="0" rIns="0" bIns="0" rtlCol="0">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a:p>
              <a:pPr lvl="0" algn="just" fontAlgn="base">
                <a:spcBef>
                  <a:spcPct val="0"/>
                </a:spcBef>
                <a:spcAft>
                  <a:spcPct val="0"/>
                </a:spcAft>
              </a:pPr>
              <a:endParaRPr lang="zh-CN" altLang="en-US" sz="1600" dirty="0">
                <a:solidFill>
                  <a:prstClr val="black"/>
                </a:solidFill>
                <a:latin typeface="微软雅黑" pitchFamily="34" charset="-122"/>
                <a:ea typeface="微软雅黑" pitchFamily="34" charset="-122"/>
                <a:cs typeface="方正兰亭纤黑简体"/>
              </a:endParaRPr>
            </a:p>
          </p:txBody>
        </p:sp>
        <p:sp>
          <p:nvSpPr>
            <p:cNvPr id="18" name="矩形 17"/>
            <p:cNvSpPr/>
            <p:nvPr/>
          </p:nvSpPr>
          <p:spPr>
            <a:xfrm>
              <a:off x="726109" y="1423693"/>
              <a:ext cx="1988784" cy="346169"/>
            </a:xfrm>
            <a:prstGeom prst="rect">
              <a:avLst/>
            </a:prstGeom>
          </p:spPr>
          <p:txBody>
            <a:bodyPr wrap="none">
              <a:spAutoFit/>
            </a:bodyPr>
            <a:lstStyle/>
            <a:p>
              <a:pPr algn="r"/>
              <a:r>
                <a:rPr lang="zh-CN" altLang="en-US" b="1" dirty="0">
                  <a:latin typeface="微软雅黑" pitchFamily="34" charset="-122"/>
                  <a:ea typeface="微软雅黑" pitchFamily="34" charset="-122"/>
                </a:rPr>
                <a:t>此处添加文本标题</a:t>
              </a:r>
            </a:p>
          </p:txBody>
        </p:sp>
      </p:grpSp>
      <p:grpSp>
        <p:nvGrpSpPr>
          <p:cNvPr id="24" name="组合 23"/>
          <p:cNvGrpSpPr/>
          <p:nvPr/>
        </p:nvGrpSpPr>
        <p:grpSpPr>
          <a:xfrm>
            <a:off x="718091" y="3827720"/>
            <a:ext cx="3306359" cy="1833007"/>
            <a:chOff x="539552" y="3067833"/>
            <a:chExt cx="2484298" cy="1374437"/>
          </a:xfrm>
        </p:grpSpPr>
        <p:sp>
          <p:nvSpPr>
            <p:cNvPr id="5" name="TextBox 4"/>
            <p:cNvSpPr txBox="1"/>
            <p:nvPr/>
          </p:nvSpPr>
          <p:spPr>
            <a:xfrm>
              <a:off x="539552" y="3518940"/>
              <a:ext cx="2484298" cy="923330"/>
            </a:xfrm>
            <a:prstGeom prst="rect">
              <a:avLst/>
            </a:prstGeom>
            <a:noFill/>
          </p:spPr>
          <p:txBody>
            <a:bodyPr wrap="square" lIns="0" tIns="0" rIns="0" bIns="0" rtlCol="0">
              <a:spAutoFit/>
            </a:bodyPr>
            <a:lstStyle/>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19" name="矩形 18"/>
            <p:cNvSpPr/>
            <p:nvPr/>
          </p:nvSpPr>
          <p:spPr>
            <a:xfrm>
              <a:off x="870124" y="3067833"/>
              <a:ext cx="1988784" cy="346169"/>
            </a:xfrm>
            <a:prstGeom prst="rect">
              <a:avLst/>
            </a:prstGeom>
          </p:spPr>
          <p:txBody>
            <a:bodyPr wrap="none">
              <a:spAutoFit/>
            </a:bodyPr>
            <a:lstStyle/>
            <a:p>
              <a:pPr algn="r"/>
              <a:r>
                <a:rPr lang="zh-CN" altLang="en-US" b="1" dirty="0">
                  <a:latin typeface="微软雅黑" pitchFamily="34" charset="-122"/>
                  <a:ea typeface="微软雅黑" pitchFamily="34" charset="-122"/>
                </a:rPr>
                <a:t>此处添加文本标题</a:t>
              </a:r>
            </a:p>
          </p:txBody>
        </p:sp>
      </p:grpSp>
      <p:grpSp>
        <p:nvGrpSpPr>
          <p:cNvPr id="23" name="组合 22"/>
          <p:cNvGrpSpPr/>
          <p:nvPr/>
        </p:nvGrpSpPr>
        <p:grpSpPr>
          <a:xfrm>
            <a:off x="8340682" y="1629594"/>
            <a:ext cx="3302677" cy="1807410"/>
            <a:chOff x="6266933" y="1419622"/>
            <a:chExt cx="2481531" cy="1355244"/>
          </a:xfrm>
        </p:grpSpPr>
        <p:sp>
          <p:nvSpPr>
            <p:cNvPr id="3" name="TextBox 2"/>
            <p:cNvSpPr txBox="1"/>
            <p:nvPr/>
          </p:nvSpPr>
          <p:spPr>
            <a:xfrm>
              <a:off x="6266933" y="1851536"/>
              <a:ext cx="2481531" cy="923330"/>
            </a:xfrm>
            <a:prstGeom prst="rect">
              <a:avLst/>
            </a:prstGeom>
            <a:noFill/>
          </p:spPr>
          <p:txBody>
            <a:bodyPr wrap="square" lIns="0" tIns="0" rIns="0" bIns="0" rtlCol="0">
              <a:spAutoFit/>
            </a:bodyPr>
            <a:lstStyle/>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20" name="矩形 19"/>
            <p:cNvSpPr/>
            <p:nvPr/>
          </p:nvSpPr>
          <p:spPr>
            <a:xfrm>
              <a:off x="6687672" y="1419622"/>
              <a:ext cx="1988784" cy="346169"/>
            </a:xfrm>
            <a:prstGeom prst="rect">
              <a:avLst/>
            </a:prstGeom>
          </p:spPr>
          <p:txBody>
            <a:bodyPr wrap="none">
              <a:spAutoFit/>
            </a:bodyPr>
            <a:lstStyle/>
            <a:p>
              <a:pPr algn="r"/>
              <a:r>
                <a:rPr lang="zh-CN" altLang="en-US" b="1" dirty="0">
                  <a:latin typeface="微软雅黑" pitchFamily="34" charset="-122"/>
                  <a:ea typeface="微软雅黑" pitchFamily="34" charset="-122"/>
                </a:rPr>
                <a:t>此处添加文本标题</a:t>
              </a:r>
            </a:p>
          </p:txBody>
        </p:sp>
      </p:grpSp>
      <p:grpSp>
        <p:nvGrpSpPr>
          <p:cNvPr id="25" name="组合 24"/>
          <p:cNvGrpSpPr/>
          <p:nvPr/>
        </p:nvGrpSpPr>
        <p:grpSpPr>
          <a:xfrm>
            <a:off x="8340680" y="3703091"/>
            <a:ext cx="3302675" cy="1876245"/>
            <a:chOff x="6266934" y="2974384"/>
            <a:chExt cx="2481530" cy="1406858"/>
          </a:xfrm>
        </p:grpSpPr>
        <p:sp>
          <p:nvSpPr>
            <p:cNvPr id="4" name="TextBox 3"/>
            <p:cNvSpPr txBox="1"/>
            <p:nvPr/>
          </p:nvSpPr>
          <p:spPr>
            <a:xfrm>
              <a:off x="6266934" y="3457912"/>
              <a:ext cx="2481530" cy="923330"/>
            </a:xfrm>
            <a:prstGeom prst="rect">
              <a:avLst/>
            </a:prstGeom>
            <a:noFill/>
          </p:spPr>
          <p:txBody>
            <a:bodyPr wrap="square" lIns="0" tIns="0" rIns="0" bIns="0" rtlCol="0">
              <a:spAutoFit/>
            </a:bodyPr>
            <a:lstStyle/>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21" name="矩形 20"/>
            <p:cNvSpPr/>
            <p:nvPr/>
          </p:nvSpPr>
          <p:spPr>
            <a:xfrm>
              <a:off x="6414741" y="2974384"/>
              <a:ext cx="1988784" cy="346169"/>
            </a:xfrm>
            <a:prstGeom prst="rect">
              <a:avLst/>
            </a:prstGeom>
          </p:spPr>
          <p:txBody>
            <a:bodyPr wrap="none">
              <a:spAutoFit/>
            </a:bodyPr>
            <a:lstStyle/>
            <a:p>
              <a:pPr algn="r"/>
              <a:r>
                <a:rPr lang="zh-CN" altLang="en-US" b="1" dirty="0">
                  <a:latin typeface="微软雅黑" pitchFamily="34" charset="-122"/>
                  <a:ea typeface="微软雅黑" pitchFamily="34" charset="-122"/>
                </a:rPr>
                <a:t>此处添加文本标题</a:t>
              </a:r>
            </a:p>
          </p:txBody>
        </p:sp>
      </p:grpSp>
      <p:sp>
        <p:nvSpPr>
          <p:cNvPr id="27" name="TextBox 26"/>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工作存在不足</a:t>
            </a:r>
          </a:p>
        </p:txBody>
      </p:sp>
    </p:spTree>
    <p:extLst>
      <p:ext uri="{BB962C8B-B14F-4D97-AF65-F5344CB8AC3E}">
        <p14:creationId xmlns:p14="http://schemas.microsoft.com/office/powerpoint/2010/main" val="2975635341"/>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by="(-#ppt_w*2)" calcmode="lin" valueType="num">
                                      <p:cBhvr rctx="PPT">
                                        <p:cTn id="7" dur="250" autoRev="1" fill="hold">
                                          <p:stCondLst>
                                            <p:cond delay="0"/>
                                          </p:stCondLst>
                                        </p:cTn>
                                        <p:tgtEl>
                                          <p:spTgt spid="27"/>
                                        </p:tgtEl>
                                        <p:attrNameLst>
                                          <p:attrName>ppt_w</p:attrName>
                                        </p:attrNameLst>
                                      </p:cBhvr>
                                    </p:anim>
                                    <p:anim by="(#ppt_w*0.50)" calcmode="lin" valueType="num">
                                      <p:cBhvr>
                                        <p:cTn id="8" dur="250" decel="50000" autoRev="1" fill="hold">
                                          <p:stCondLst>
                                            <p:cond delay="0"/>
                                          </p:stCondLst>
                                        </p:cTn>
                                        <p:tgtEl>
                                          <p:spTgt spid="27"/>
                                        </p:tgtEl>
                                        <p:attrNameLst>
                                          <p:attrName>ppt_x</p:attrName>
                                        </p:attrNameLst>
                                      </p:cBhvr>
                                    </p:anim>
                                    <p:anim from="(-#ppt_h/2)" to="(#ppt_y)" calcmode="lin" valueType="num">
                                      <p:cBhvr>
                                        <p:cTn id="9" dur="500" fill="hold">
                                          <p:stCondLst>
                                            <p:cond delay="0"/>
                                          </p:stCondLst>
                                        </p:cTn>
                                        <p:tgtEl>
                                          <p:spTgt spid="27"/>
                                        </p:tgtEl>
                                        <p:attrNameLst>
                                          <p:attrName>ppt_y</p:attrName>
                                        </p:attrNameLst>
                                      </p:cBhvr>
                                    </p:anim>
                                    <p:animRot by="21600000">
                                      <p:cBhvr>
                                        <p:cTn id="10" dur="500" fill="hold">
                                          <p:stCondLst>
                                            <p:cond delay="0"/>
                                          </p:stCondLst>
                                        </p:cTn>
                                        <p:tgtEl>
                                          <p:spTgt spid="27"/>
                                        </p:tgtEl>
                                        <p:attrNameLst>
                                          <p:attrName>r</p:attrName>
                                        </p:attrNameLst>
                                      </p:cBhvr>
                                    </p:animRot>
                                  </p:childTnLst>
                                </p:cTn>
                              </p:par>
                            </p:childTnLst>
                          </p:cTn>
                        </p:par>
                        <p:par>
                          <p:cTn id="11" fill="hold">
                            <p:stCondLst>
                              <p:cond delay="750"/>
                            </p:stCondLst>
                            <p:childTnLst>
                              <p:par>
                                <p:cTn id="12" presetID="5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Effect transition="in" filter="fade">
                                      <p:cBhvr>
                                        <p:cTn id="16" dur="1000"/>
                                        <p:tgtEl>
                                          <p:spTgt spid="6"/>
                                        </p:tgtEl>
                                      </p:cBhvr>
                                    </p:animEffect>
                                  </p:childTnLst>
                                </p:cTn>
                              </p:par>
                              <p:par>
                                <p:cTn id="17" presetID="8" presetClass="emph" presetSubtype="0" fill="hold" nodeType="withEffect">
                                  <p:stCondLst>
                                    <p:cond delay="0"/>
                                  </p:stCondLst>
                                  <p:childTnLst>
                                    <p:animRot by="21600000">
                                      <p:cBhvr>
                                        <p:cTn id="18" dur="1000" fill="hold"/>
                                        <p:tgtEl>
                                          <p:spTgt spid="6"/>
                                        </p:tgtEl>
                                        <p:attrNameLst>
                                          <p:attrName>r</p:attrName>
                                        </p:attrNameLst>
                                      </p:cBhvr>
                                    </p:animRot>
                                  </p:childTnLst>
                                </p:cTn>
                              </p:par>
                            </p:childTnLst>
                          </p:cTn>
                        </p:par>
                        <p:par>
                          <p:cTn id="19" fill="hold">
                            <p:stCondLst>
                              <p:cond delay="1750"/>
                            </p:stCondLst>
                            <p:childTnLst>
                              <p:par>
                                <p:cTn id="20" presetID="42"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42"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par>
                          <p:cTn id="31" fill="hold">
                            <p:stCondLst>
                              <p:cond delay="3750"/>
                            </p:stCondLst>
                            <p:childTnLst>
                              <p:par>
                                <p:cTn id="32" presetID="47"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childTnLst>
                          </p:cTn>
                        </p:par>
                        <p:par>
                          <p:cTn id="37" fill="hold">
                            <p:stCondLst>
                              <p:cond delay="4750"/>
                            </p:stCondLst>
                            <p:childTnLst>
                              <p:par>
                                <p:cTn id="38" presetID="47" presetClass="entr" presetSubtype="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anim calcmode="lin" valueType="num">
                                      <p:cBhvr>
                                        <p:cTn id="41" dur="1000" fill="hold"/>
                                        <p:tgtEl>
                                          <p:spTgt spid="25"/>
                                        </p:tgtEl>
                                        <p:attrNameLst>
                                          <p:attrName>ppt_x</p:attrName>
                                        </p:attrNameLst>
                                      </p:cBhvr>
                                      <p:tavLst>
                                        <p:tav tm="0">
                                          <p:val>
                                            <p:strVal val="#ppt_x"/>
                                          </p:val>
                                        </p:tav>
                                        <p:tav tm="100000">
                                          <p:val>
                                            <p:strVal val="#ppt_x"/>
                                          </p:val>
                                        </p:tav>
                                      </p:tavLst>
                                    </p:anim>
                                    <p:anim calcmode="lin" valueType="num">
                                      <p:cBhvr>
                                        <p:cTn id="4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26299" y="4549276"/>
            <a:ext cx="2917174" cy="1847088"/>
          </a:xfrm>
          <a:prstGeom prst="rect">
            <a:avLst/>
          </a:prstGeom>
        </p:spPr>
        <p:txBody>
          <a:bodyPr wrap="square" lIns="121758" tIns="60879" rIns="121758" bIns="60879">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a:p>
            <a:pPr algn="just" fontAlgn="base">
              <a:spcBef>
                <a:spcPct val="0"/>
              </a:spcBef>
              <a:spcAft>
                <a:spcPct val="0"/>
              </a:spcAft>
            </a:pPr>
            <a:endParaRPr lang="zh-CN" altLang="en-US" sz="1600" dirty="0">
              <a:solidFill>
                <a:prstClr val="black"/>
              </a:solidFill>
              <a:latin typeface="微软雅黑" pitchFamily="34" charset="-122"/>
              <a:ea typeface="微软雅黑" pitchFamily="34" charset="-122"/>
              <a:cs typeface="方正兰亭纤黑简体"/>
            </a:endParaRPr>
          </a:p>
        </p:txBody>
      </p:sp>
      <p:sp>
        <p:nvSpPr>
          <p:cNvPr id="3" name="Freeform 6"/>
          <p:cNvSpPr>
            <a:spLocks/>
          </p:cNvSpPr>
          <p:nvPr/>
        </p:nvSpPr>
        <p:spPr bwMode="auto">
          <a:xfrm>
            <a:off x="3229450" y="2513152"/>
            <a:ext cx="1869019" cy="1871469"/>
          </a:xfrm>
          <a:custGeom>
            <a:avLst/>
            <a:gdLst>
              <a:gd name="T0" fmla="*/ 836 w 1058"/>
              <a:gd name="T1" fmla="*/ 96 h 1042"/>
              <a:gd name="T2" fmla="*/ 848 w 1058"/>
              <a:gd name="T3" fmla="*/ 244 h 1042"/>
              <a:gd name="T4" fmla="*/ 876 w 1058"/>
              <a:gd name="T5" fmla="*/ 278 h 1042"/>
              <a:gd name="T6" fmla="*/ 918 w 1058"/>
              <a:gd name="T7" fmla="*/ 354 h 1042"/>
              <a:gd name="T8" fmla="*/ 1042 w 1058"/>
              <a:gd name="T9" fmla="*/ 394 h 1042"/>
              <a:gd name="T10" fmla="*/ 956 w 1058"/>
              <a:gd name="T11" fmla="*/ 518 h 1042"/>
              <a:gd name="T12" fmla="*/ 954 w 1058"/>
              <a:gd name="T13" fmla="*/ 560 h 1042"/>
              <a:gd name="T14" fmla="*/ 940 w 1058"/>
              <a:gd name="T15" fmla="*/ 646 h 1042"/>
              <a:gd name="T16" fmla="*/ 1008 w 1058"/>
              <a:gd name="T17" fmla="*/ 756 h 1042"/>
              <a:gd name="T18" fmla="*/ 864 w 1058"/>
              <a:gd name="T19" fmla="*/ 794 h 1042"/>
              <a:gd name="T20" fmla="*/ 834 w 1058"/>
              <a:gd name="T21" fmla="*/ 828 h 1042"/>
              <a:gd name="T22" fmla="*/ 768 w 1058"/>
              <a:gd name="T23" fmla="*/ 884 h 1042"/>
              <a:gd name="T24" fmla="*/ 750 w 1058"/>
              <a:gd name="T25" fmla="*/ 1012 h 1042"/>
              <a:gd name="T26" fmla="*/ 614 w 1058"/>
              <a:gd name="T27" fmla="*/ 948 h 1042"/>
              <a:gd name="T28" fmla="*/ 572 w 1058"/>
              <a:gd name="T29" fmla="*/ 954 h 1042"/>
              <a:gd name="T30" fmla="*/ 486 w 1058"/>
              <a:gd name="T31" fmla="*/ 954 h 1042"/>
              <a:gd name="T32" fmla="*/ 388 w 1058"/>
              <a:gd name="T33" fmla="*/ 1042 h 1042"/>
              <a:gd name="T34" fmla="*/ 326 w 1058"/>
              <a:gd name="T35" fmla="*/ 906 h 1042"/>
              <a:gd name="T36" fmla="*/ 288 w 1058"/>
              <a:gd name="T37" fmla="*/ 884 h 1042"/>
              <a:gd name="T38" fmla="*/ 222 w 1058"/>
              <a:gd name="T39" fmla="*/ 828 h 1042"/>
              <a:gd name="T40" fmla="*/ 92 w 1058"/>
              <a:gd name="T41" fmla="*/ 832 h 1042"/>
              <a:gd name="T42" fmla="*/ 132 w 1058"/>
              <a:gd name="T43" fmla="*/ 686 h 1042"/>
              <a:gd name="T44" fmla="*/ 118 w 1058"/>
              <a:gd name="T45" fmla="*/ 646 h 1042"/>
              <a:gd name="T46" fmla="*/ 102 w 1058"/>
              <a:gd name="T47" fmla="*/ 560 h 1042"/>
              <a:gd name="T48" fmla="*/ 0 w 1058"/>
              <a:gd name="T49" fmla="*/ 480 h 1042"/>
              <a:gd name="T50" fmla="*/ 122 w 1058"/>
              <a:gd name="T51" fmla="*/ 394 h 1042"/>
              <a:gd name="T52" fmla="*/ 138 w 1058"/>
              <a:gd name="T53" fmla="*/ 354 h 1042"/>
              <a:gd name="T54" fmla="*/ 182 w 1058"/>
              <a:gd name="T55" fmla="*/ 278 h 1042"/>
              <a:gd name="T56" fmla="*/ 154 w 1058"/>
              <a:gd name="T57" fmla="*/ 152 h 1042"/>
              <a:gd name="T58" fmla="*/ 304 w 1058"/>
              <a:gd name="T59" fmla="*/ 164 h 1042"/>
              <a:gd name="T60" fmla="*/ 342 w 1058"/>
              <a:gd name="T61" fmla="*/ 144 h 1042"/>
              <a:gd name="T62" fmla="*/ 424 w 1058"/>
              <a:gd name="T63" fmla="*/ 114 h 1042"/>
              <a:gd name="T64" fmla="*/ 486 w 1058"/>
              <a:gd name="T65" fmla="*/ 0 h 1042"/>
              <a:gd name="T66" fmla="*/ 590 w 1058"/>
              <a:gd name="T67" fmla="*/ 106 h 1042"/>
              <a:gd name="T68" fmla="*/ 634 w 1058"/>
              <a:gd name="T69" fmla="*/ 114 h 1042"/>
              <a:gd name="T70" fmla="*/ 714 w 1058"/>
              <a:gd name="T71" fmla="*/ 144 h 1042"/>
              <a:gd name="T72" fmla="*/ 752 w 1058"/>
              <a:gd name="T73" fmla="*/ 16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8" h="1042">
                <a:moveTo>
                  <a:pt x="752" y="164"/>
                </a:moveTo>
                <a:lnTo>
                  <a:pt x="836" y="96"/>
                </a:lnTo>
                <a:lnTo>
                  <a:pt x="902" y="152"/>
                </a:lnTo>
                <a:lnTo>
                  <a:pt x="848" y="244"/>
                </a:lnTo>
                <a:lnTo>
                  <a:pt x="848" y="244"/>
                </a:lnTo>
                <a:lnTo>
                  <a:pt x="876" y="278"/>
                </a:lnTo>
                <a:lnTo>
                  <a:pt x="898" y="316"/>
                </a:lnTo>
                <a:lnTo>
                  <a:pt x="918" y="354"/>
                </a:lnTo>
                <a:lnTo>
                  <a:pt x="934" y="394"/>
                </a:lnTo>
                <a:lnTo>
                  <a:pt x="1042" y="394"/>
                </a:lnTo>
                <a:lnTo>
                  <a:pt x="1058" y="480"/>
                </a:lnTo>
                <a:lnTo>
                  <a:pt x="956" y="518"/>
                </a:lnTo>
                <a:lnTo>
                  <a:pt x="956" y="518"/>
                </a:lnTo>
                <a:lnTo>
                  <a:pt x="954" y="560"/>
                </a:lnTo>
                <a:lnTo>
                  <a:pt x="950" y="604"/>
                </a:lnTo>
                <a:lnTo>
                  <a:pt x="940" y="646"/>
                </a:lnTo>
                <a:lnTo>
                  <a:pt x="926" y="686"/>
                </a:lnTo>
                <a:lnTo>
                  <a:pt x="1008" y="756"/>
                </a:lnTo>
                <a:lnTo>
                  <a:pt x="966" y="832"/>
                </a:lnTo>
                <a:lnTo>
                  <a:pt x="864" y="794"/>
                </a:lnTo>
                <a:lnTo>
                  <a:pt x="864" y="794"/>
                </a:lnTo>
                <a:lnTo>
                  <a:pt x="834" y="828"/>
                </a:lnTo>
                <a:lnTo>
                  <a:pt x="804" y="856"/>
                </a:lnTo>
                <a:lnTo>
                  <a:pt x="768" y="884"/>
                </a:lnTo>
                <a:lnTo>
                  <a:pt x="732" y="906"/>
                </a:lnTo>
                <a:lnTo>
                  <a:pt x="750" y="1012"/>
                </a:lnTo>
                <a:lnTo>
                  <a:pt x="668" y="1042"/>
                </a:lnTo>
                <a:lnTo>
                  <a:pt x="614" y="948"/>
                </a:lnTo>
                <a:lnTo>
                  <a:pt x="614" y="948"/>
                </a:lnTo>
                <a:lnTo>
                  <a:pt x="572" y="954"/>
                </a:lnTo>
                <a:lnTo>
                  <a:pt x="528" y="958"/>
                </a:lnTo>
                <a:lnTo>
                  <a:pt x="486" y="954"/>
                </a:lnTo>
                <a:lnTo>
                  <a:pt x="442" y="948"/>
                </a:lnTo>
                <a:lnTo>
                  <a:pt x="388" y="1042"/>
                </a:lnTo>
                <a:lnTo>
                  <a:pt x="306" y="1012"/>
                </a:lnTo>
                <a:lnTo>
                  <a:pt x="326" y="906"/>
                </a:lnTo>
                <a:lnTo>
                  <a:pt x="326" y="906"/>
                </a:lnTo>
                <a:lnTo>
                  <a:pt x="288" y="884"/>
                </a:lnTo>
                <a:lnTo>
                  <a:pt x="254" y="856"/>
                </a:lnTo>
                <a:lnTo>
                  <a:pt x="222" y="828"/>
                </a:lnTo>
                <a:lnTo>
                  <a:pt x="194" y="794"/>
                </a:lnTo>
                <a:lnTo>
                  <a:pt x="92" y="832"/>
                </a:lnTo>
                <a:lnTo>
                  <a:pt x="48" y="756"/>
                </a:lnTo>
                <a:lnTo>
                  <a:pt x="132" y="686"/>
                </a:lnTo>
                <a:lnTo>
                  <a:pt x="132" y="686"/>
                </a:lnTo>
                <a:lnTo>
                  <a:pt x="118" y="646"/>
                </a:lnTo>
                <a:lnTo>
                  <a:pt x="108" y="604"/>
                </a:lnTo>
                <a:lnTo>
                  <a:pt x="102" y="560"/>
                </a:lnTo>
                <a:lnTo>
                  <a:pt x="102" y="518"/>
                </a:lnTo>
                <a:lnTo>
                  <a:pt x="0" y="480"/>
                </a:lnTo>
                <a:lnTo>
                  <a:pt x="14" y="394"/>
                </a:lnTo>
                <a:lnTo>
                  <a:pt x="122" y="394"/>
                </a:lnTo>
                <a:lnTo>
                  <a:pt x="122" y="394"/>
                </a:lnTo>
                <a:lnTo>
                  <a:pt x="138" y="354"/>
                </a:lnTo>
                <a:lnTo>
                  <a:pt x="158" y="316"/>
                </a:lnTo>
                <a:lnTo>
                  <a:pt x="182" y="278"/>
                </a:lnTo>
                <a:lnTo>
                  <a:pt x="210" y="244"/>
                </a:lnTo>
                <a:lnTo>
                  <a:pt x="154" y="152"/>
                </a:lnTo>
                <a:lnTo>
                  <a:pt x="222" y="96"/>
                </a:lnTo>
                <a:lnTo>
                  <a:pt x="304" y="164"/>
                </a:lnTo>
                <a:lnTo>
                  <a:pt x="304" y="164"/>
                </a:lnTo>
                <a:lnTo>
                  <a:pt x="342" y="144"/>
                </a:lnTo>
                <a:lnTo>
                  <a:pt x="382" y="128"/>
                </a:lnTo>
                <a:lnTo>
                  <a:pt x="424" y="114"/>
                </a:lnTo>
                <a:lnTo>
                  <a:pt x="466" y="106"/>
                </a:lnTo>
                <a:lnTo>
                  <a:pt x="486" y="0"/>
                </a:lnTo>
                <a:lnTo>
                  <a:pt x="572" y="0"/>
                </a:lnTo>
                <a:lnTo>
                  <a:pt x="590" y="106"/>
                </a:lnTo>
                <a:lnTo>
                  <a:pt x="590" y="106"/>
                </a:lnTo>
                <a:lnTo>
                  <a:pt x="634" y="114"/>
                </a:lnTo>
                <a:lnTo>
                  <a:pt x="674" y="128"/>
                </a:lnTo>
                <a:lnTo>
                  <a:pt x="714" y="144"/>
                </a:lnTo>
                <a:lnTo>
                  <a:pt x="752" y="164"/>
                </a:lnTo>
                <a:lnTo>
                  <a:pt x="752" y="164"/>
                </a:lnTo>
                <a:close/>
              </a:path>
            </a:pathLst>
          </a:custGeom>
          <a:solidFill>
            <a:schemeClr val="tx1">
              <a:lumMod val="75000"/>
              <a:lumOff val="25000"/>
            </a:schemeClr>
          </a:solidFill>
          <a:ln w="28575">
            <a:solidFill>
              <a:schemeClr val="bg1">
                <a:lumMod val="65000"/>
                <a:lumOff val="35000"/>
              </a:schemeClr>
            </a:solidFill>
          </a:ln>
        </p:spPr>
        <p:txBody>
          <a:bodyPr vert="horz" wrap="square" lIns="121758" tIns="60879" rIns="121758" bIns="60879" numCol="1" anchor="t" anchorCtr="0" compatLnSpc="1">
            <a:prstTxWarp prst="textNoShape">
              <a:avLst/>
            </a:prstTxWarp>
          </a:bodyPr>
          <a:lstStyle/>
          <a:p>
            <a:endParaRPr lang="zh-CN" altLang="en-US" sz="2700"/>
          </a:p>
        </p:txBody>
      </p:sp>
      <p:sp>
        <p:nvSpPr>
          <p:cNvPr id="4" name="矩形 3"/>
          <p:cNvSpPr/>
          <p:nvPr/>
        </p:nvSpPr>
        <p:spPr>
          <a:xfrm>
            <a:off x="3504099" y="3182082"/>
            <a:ext cx="1319715" cy="707745"/>
          </a:xfrm>
          <a:prstGeom prst="rect">
            <a:avLst/>
          </a:prstGeom>
        </p:spPr>
        <p:txBody>
          <a:bodyPr wrap="square" lIns="121758" tIns="60879" rIns="121758" bIns="60879">
            <a:spAutoFit/>
          </a:bodyPr>
          <a:lstStyle/>
          <a:p>
            <a:pPr algn="ctr" defTabSz="2130785">
              <a:spcBef>
                <a:spcPct val="0"/>
              </a:spcBef>
            </a:pPr>
            <a:r>
              <a:rPr lang="en-US" altLang="zh-CN" sz="1900" b="1" dirty="0">
                <a:solidFill>
                  <a:schemeClr val="bg1">
                    <a:lumMod val="95000"/>
                  </a:schemeClr>
                </a:solidFill>
                <a:latin typeface="微软雅黑" panose="020B0503020204020204" pitchFamily="34" charset="-122"/>
                <a:ea typeface="微软雅黑" panose="020B0503020204020204" pitchFamily="34" charset="-122"/>
              </a:rPr>
              <a:t> </a:t>
            </a:r>
            <a:r>
              <a:rPr lang="zh-CN" altLang="en-US" sz="1900" b="1" dirty="0">
                <a:solidFill>
                  <a:schemeClr val="bg1">
                    <a:lumMod val="95000"/>
                  </a:schemeClr>
                </a:solidFill>
                <a:latin typeface="微软雅黑" panose="020B0503020204020204" pitchFamily="34" charset="-122"/>
                <a:ea typeface="微软雅黑" panose="020B0503020204020204" pitchFamily="34" charset="-122"/>
              </a:rPr>
              <a:t>输入您的</a:t>
            </a:r>
            <a:endParaRPr lang="en-US" altLang="zh-CN" sz="1900" b="1" dirty="0">
              <a:solidFill>
                <a:schemeClr val="bg1">
                  <a:lumMod val="95000"/>
                </a:schemeClr>
              </a:solidFill>
              <a:latin typeface="微软雅黑" panose="020B0503020204020204" pitchFamily="34" charset="-122"/>
              <a:ea typeface="微软雅黑" panose="020B0503020204020204" pitchFamily="34" charset="-122"/>
            </a:endParaRPr>
          </a:p>
          <a:p>
            <a:pPr algn="ctr" defTabSz="2130785">
              <a:spcBef>
                <a:spcPct val="0"/>
              </a:spcBef>
            </a:pPr>
            <a:r>
              <a:rPr lang="zh-CN" altLang="en-US" sz="1900" b="1" dirty="0">
                <a:solidFill>
                  <a:schemeClr val="bg1">
                    <a:lumMod val="95000"/>
                  </a:schemeClr>
                </a:solidFill>
                <a:latin typeface="微软雅黑" panose="020B0503020204020204" pitchFamily="34" charset="-122"/>
                <a:ea typeface="微软雅黑" panose="020B0503020204020204" pitchFamily="34" charset="-122"/>
              </a:rPr>
              <a:t>文字</a:t>
            </a:r>
          </a:p>
        </p:txBody>
      </p:sp>
      <p:sp>
        <p:nvSpPr>
          <p:cNvPr id="5" name="Freeform 6"/>
          <p:cNvSpPr>
            <a:spLocks/>
          </p:cNvSpPr>
          <p:nvPr/>
        </p:nvSpPr>
        <p:spPr bwMode="auto">
          <a:xfrm>
            <a:off x="7061006" y="2513152"/>
            <a:ext cx="1869019" cy="1871469"/>
          </a:xfrm>
          <a:custGeom>
            <a:avLst/>
            <a:gdLst>
              <a:gd name="T0" fmla="*/ 836 w 1058"/>
              <a:gd name="T1" fmla="*/ 96 h 1042"/>
              <a:gd name="T2" fmla="*/ 848 w 1058"/>
              <a:gd name="T3" fmla="*/ 244 h 1042"/>
              <a:gd name="T4" fmla="*/ 876 w 1058"/>
              <a:gd name="T5" fmla="*/ 278 h 1042"/>
              <a:gd name="T6" fmla="*/ 918 w 1058"/>
              <a:gd name="T7" fmla="*/ 354 h 1042"/>
              <a:gd name="T8" fmla="*/ 1042 w 1058"/>
              <a:gd name="T9" fmla="*/ 394 h 1042"/>
              <a:gd name="T10" fmla="*/ 956 w 1058"/>
              <a:gd name="T11" fmla="*/ 518 h 1042"/>
              <a:gd name="T12" fmla="*/ 954 w 1058"/>
              <a:gd name="T13" fmla="*/ 560 h 1042"/>
              <a:gd name="T14" fmla="*/ 940 w 1058"/>
              <a:gd name="T15" fmla="*/ 646 h 1042"/>
              <a:gd name="T16" fmla="*/ 1008 w 1058"/>
              <a:gd name="T17" fmla="*/ 756 h 1042"/>
              <a:gd name="T18" fmla="*/ 864 w 1058"/>
              <a:gd name="T19" fmla="*/ 794 h 1042"/>
              <a:gd name="T20" fmla="*/ 834 w 1058"/>
              <a:gd name="T21" fmla="*/ 828 h 1042"/>
              <a:gd name="T22" fmla="*/ 768 w 1058"/>
              <a:gd name="T23" fmla="*/ 884 h 1042"/>
              <a:gd name="T24" fmla="*/ 750 w 1058"/>
              <a:gd name="T25" fmla="*/ 1012 h 1042"/>
              <a:gd name="T26" fmla="*/ 614 w 1058"/>
              <a:gd name="T27" fmla="*/ 948 h 1042"/>
              <a:gd name="T28" fmla="*/ 572 w 1058"/>
              <a:gd name="T29" fmla="*/ 954 h 1042"/>
              <a:gd name="T30" fmla="*/ 486 w 1058"/>
              <a:gd name="T31" fmla="*/ 954 h 1042"/>
              <a:gd name="T32" fmla="*/ 388 w 1058"/>
              <a:gd name="T33" fmla="*/ 1042 h 1042"/>
              <a:gd name="T34" fmla="*/ 326 w 1058"/>
              <a:gd name="T35" fmla="*/ 906 h 1042"/>
              <a:gd name="T36" fmla="*/ 288 w 1058"/>
              <a:gd name="T37" fmla="*/ 884 h 1042"/>
              <a:gd name="T38" fmla="*/ 222 w 1058"/>
              <a:gd name="T39" fmla="*/ 828 h 1042"/>
              <a:gd name="T40" fmla="*/ 92 w 1058"/>
              <a:gd name="T41" fmla="*/ 832 h 1042"/>
              <a:gd name="T42" fmla="*/ 132 w 1058"/>
              <a:gd name="T43" fmla="*/ 686 h 1042"/>
              <a:gd name="T44" fmla="*/ 118 w 1058"/>
              <a:gd name="T45" fmla="*/ 646 h 1042"/>
              <a:gd name="T46" fmla="*/ 102 w 1058"/>
              <a:gd name="T47" fmla="*/ 560 h 1042"/>
              <a:gd name="T48" fmla="*/ 0 w 1058"/>
              <a:gd name="T49" fmla="*/ 480 h 1042"/>
              <a:gd name="T50" fmla="*/ 122 w 1058"/>
              <a:gd name="T51" fmla="*/ 394 h 1042"/>
              <a:gd name="T52" fmla="*/ 138 w 1058"/>
              <a:gd name="T53" fmla="*/ 354 h 1042"/>
              <a:gd name="T54" fmla="*/ 182 w 1058"/>
              <a:gd name="T55" fmla="*/ 278 h 1042"/>
              <a:gd name="T56" fmla="*/ 154 w 1058"/>
              <a:gd name="T57" fmla="*/ 152 h 1042"/>
              <a:gd name="T58" fmla="*/ 304 w 1058"/>
              <a:gd name="T59" fmla="*/ 164 h 1042"/>
              <a:gd name="T60" fmla="*/ 342 w 1058"/>
              <a:gd name="T61" fmla="*/ 144 h 1042"/>
              <a:gd name="T62" fmla="*/ 424 w 1058"/>
              <a:gd name="T63" fmla="*/ 114 h 1042"/>
              <a:gd name="T64" fmla="*/ 486 w 1058"/>
              <a:gd name="T65" fmla="*/ 0 h 1042"/>
              <a:gd name="T66" fmla="*/ 590 w 1058"/>
              <a:gd name="T67" fmla="*/ 106 h 1042"/>
              <a:gd name="T68" fmla="*/ 634 w 1058"/>
              <a:gd name="T69" fmla="*/ 114 h 1042"/>
              <a:gd name="T70" fmla="*/ 714 w 1058"/>
              <a:gd name="T71" fmla="*/ 144 h 1042"/>
              <a:gd name="T72" fmla="*/ 752 w 1058"/>
              <a:gd name="T73" fmla="*/ 16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8" h="1042">
                <a:moveTo>
                  <a:pt x="752" y="164"/>
                </a:moveTo>
                <a:lnTo>
                  <a:pt x="836" y="96"/>
                </a:lnTo>
                <a:lnTo>
                  <a:pt x="902" y="152"/>
                </a:lnTo>
                <a:lnTo>
                  <a:pt x="848" y="244"/>
                </a:lnTo>
                <a:lnTo>
                  <a:pt x="848" y="244"/>
                </a:lnTo>
                <a:lnTo>
                  <a:pt x="876" y="278"/>
                </a:lnTo>
                <a:lnTo>
                  <a:pt x="898" y="316"/>
                </a:lnTo>
                <a:lnTo>
                  <a:pt x="918" y="354"/>
                </a:lnTo>
                <a:lnTo>
                  <a:pt x="934" y="394"/>
                </a:lnTo>
                <a:lnTo>
                  <a:pt x="1042" y="394"/>
                </a:lnTo>
                <a:lnTo>
                  <a:pt x="1058" y="480"/>
                </a:lnTo>
                <a:lnTo>
                  <a:pt x="956" y="518"/>
                </a:lnTo>
                <a:lnTo>
                  <a:pt x="956" y="518"/>
                </a:lnTo>
                <a:lnTo>
                  <a:pt x="954" y="560"/>
                </a:lnTo>
                <a:lnTo>
                  <a:pt x="950" y="604"/>
                </a:lnTo>
                <a:lnTo>
                  <a:pt x="940" y="646"/>
                </a:lnTo>
                <a:lnTo>
                  <a:pt x="926" y="686"/>
                </a:lnTo>
                <a:lnTo>
                  <a:pt x="1008" y="756"/>
                </a:lnTo>
                <a:lnTo>
                  <a:pt x="966" y="832"/>
                </a:lnTo>
                <a:lnTo>
                  <a:pt x="864" y="794"/>
                </a:lnTo>
                <a:lnTo>
                  <a:pt x="864" y="794"/>
                </a:lnTo>
                <a:lnTo>
                  <a:pt x="834" y="828"/>
                </a:lnTo>
                <a:lnTo>
                  <a:pt x="804" y="856"/>
                </a:lnTo>
                <a:lnTo>
                  <a:pt x="768" y="884"/>
                </a:lnTo>
                <a:lnTo>
                  <a:pt x="732" y="906"/>
                </a:lnTo>
                <a:lnTo>
                  <a:pt x="750" y="1012"/>
                </a:lnTo>
                <a:lnTo>
                  <a:pt x="668" y="1042"/>
                </a:lnTo>
                <a:lnTo>
                  <a:pt x="614" y="948"/>
                </a:lnTo>
                <a:lnTo>
                  <a:pt x="614" y="948"/>
                </a:lnTo>
                <a:lnTo>
                  <a:pt x="572" y="954"/>
                </a:lnTo>
                <a:lnTo>
                  <a:pt x="528" y="958"/>
                </a:lnTo>
                <a:lnTo>
                  <a:pt x="486" y="954"/>
                </a:lnTo>
                <a:lnTo>
                  <a:pt x="442" y="948"/>
                </a:lnTo>
                <a:lnTo>
                  <a:pt x="388" y="1042"/>
                </a:lnTo>
                <a:lnTo>
                  <a:pt x="306" y="1012"/>
                </a:lnTo>
                <a:lnTo>
                  <a:pt x="326" y="906"/>
                </a:lnTo>
                <a:lnTo>
                  <a:pt x="326" y="906"/>
                </a:lnTo>
                <a:lnTo>
                  <a:pt x="288" y="884"/>
                </a:lnTo>
                <a:lnTo>
                  <a:pt x="254" y="856"/>
                </a:lnTo>
                <a:lnTo>
                  <a:pt x="222" y="828"/>
                </a:lnTo>
                <a:lnTo>
                  <a:pt x="194" y="794"/>
                </a:lnTo>
                <a:lnTo>
                  <a:pt x="92" y="832"/>
                </a:lnTo>
                <a:lnTo>
                  <a:pt x="48" y="756"/>
                </a:lnTo>
                <a:lnTo>
                  <a:pt x="132" y="686"/>
                </a:lnTo>
                <a:lnTo>
                  <a:pt x="132" y="686"/>
                </a:lnTo>
                <a:lnTo>
                  <a:pt x="118" y="646"/>
                </a:lnTo>
                <a:lnTo>
                  <a:pt x="108" y="604"/>
                </a:lnTo>
                <a:lnTo>
                  <a:pt x="102" y="560"/>
                </a:lnTo>
                <a:lnTo>
                  <a:pt x="102" y="518"/>
                </a:lnTo>
                <a:lnTo>
                  <a:pt x="0" y="480"/>
                </a:lnTo>
                <a:lnTo>
                  <a:pt x="14" y="394"/>
                </a:lnTo>
                <a:lnTo>
                  <a:pt x="122" y="394"/>
                </a:lnTo>
                <a:lnTo>
                  <a:pt x="122" y="394"/>
                </a:lnTo>
                <a:lnTo>
                  <a:pt x="138" y="354"/>
                </a:lnTo>
                <a:lnTo>
                  <a:pt x="158" y="316"/>
                </a:lnTo>
                <a:lnTo>
                  <a:pt x="182" y="278"/>
                </a:lnTo>
                <a:lnTo>
                  <a:pt x="210" y="244"/>
                </a:lnTo>
                <a:lnTo>
                  <a:pt x="154" y="152"/>
                </a:lnTo>
                <a:lnTo>
                  <a:pt x="222" y="96"/>
                </a:lnTo>
                <a:lnTo>
                  <a:pt x="304" y="164"/>
                </a:lnTo>
                <a:lnTo>
                  <a:pt x="304" y="164"/>
                </a:lnTo>
                <a:lnTo>
                  <a:pt x="342" y="144"/>
                </a:lnTo>
                <a:lnTo>
                  <a:pt x="382" y="128"/>
                </a:lnTo>
                <a:lnTo>
                  <a:pt x="424" y="114"/>
                </a:lnTo>
                <a:lnTo>
                  <a:pt x="466" y="106"/>
                </a:lnTo>
                <a:lnTo>
                  <a:pt x="486" y="0"/>
                </a:lnTo>
                <a:lnTo>
                  <a:pt x="572" y="0"/>
                </a:lnTo>
                <a:lnTo>
                  <a:pt x="590" y="106"/>
                </a:lnTo>
                <a:lnTo>
                  <a:pt x="590" y="106"/>
                </a:lnTo>
                <a:lnTo>
                  <a:pt x="634" y="114"/>
                </a:lnTo>
                <a:lnTo>
                  <a:pt x="674" y="128"/>
                </a:lnTo>
                <a:lnTo>
                  <a:pt x="714" y="144"/>
                </a:lnTo>
                <a:lnTo>
                  <a:pt x="752" y="164"/>
                </a:lnTo>
                <a:lnTo>
                  <a:pt x="752" y="164"/>
                </a:lnTo>
                <a:close/>
              </a:path>
            </a:pathLst>
          </a:custGeom>
          <a:solidFill>
            <a:schemeClr val="tx1">
              <a:lumMod val="75000"/>
              <a:lumOff val="25000"/>
            </a:schemeClr>
          </a:solidFill>
          <a:ln w="28575">
            <a:solidFill>
              <a:schemeClr val="bg1">
                <a:lumMod val="65000"/>
                <a:lumOff val="35000"/>
              </a:schemeClr>
            </a:solidFill>
          </a:ln>
        </p:spPr>
        <p:txBody>
          <a:bodyPr vert="horz" wrap="square" lIns="121758" tIns="60879" rIns="121758" bIns="60879" numCol="1" anchor="t" anchorCtr="0" compatLnSpc="1">
            <a:prstTxWarp prst="textNoShape">
              <a:avLst/>
            </a:prstTxWarp>
          </a:bodyPr>
          <a:lstStyle/>
          <a:p>
            <a:endParaRPr lang="zh-CN" altLang="en-US" sz="2700"/>
          </a:p>
        </p:txBody>
      </p:sp>
      <p:sp>
        <p:nvSpPr>
          <p:cNvPr id="6" name="矩形 5"/>
          <p:cNvSpPr/>
          <p:nvPr/>
        </p:nvSpPr>
        <p:spPr>
          <a:xfrm>
            <a:off x="7335655" y="3182082"/>
            <a:ext cx="1319715" cy="707745"/>
          </a:xfrm>
          <a:prstGeom prst="rect">
            <a:avLst/>
          </a:prstGeom>
        </p:spPr>
        <p:txBody>
          <a:bodyPr wrap="square" lIns="121758" tIns="60879" rIns="121758" bIns="60879">
            <a:spAutoFit/>
          </a:bodyPr>
          <a:lstStyle/>
          <a:p>
            <a:pPr algn="ctr" defTabSz="2130785">
              <a:spcBef>
                <a:spcPct val="0"/>
              </a:spcBef>
            </a:pPr>
            <a:r>
              <a:rPr lang="en-US" altLang="zh-CN" sz="1900" b="1" dirty="0">
                <a:solidFill>
                  <a:schemeClr val="bg1">
                    <a:lumMod val="95000"/>
                  </a:schemeClr>
                </a:solidFill>
                <a:latin typeface="微软雅黑" panose="020B0503020204020204" pitchFamily="34" charset="-122"/>
                <a:ea typeface="微软雅黑" panose="020B0503020204020204" pitchFamily="34" charset="-122"/>
              </a:rPr>
              <a:t> </a:t>
            </a:r>
            <a:r>
              <a:rPr lang="zh-CN" altLang="en-US" sz="1900" b="1" dirty="0">
                <a:solidFill>
                  <a:schemeClr val="bg1">
                    <a:lumMod val="95000"/>
                  </a:schemeClr>
                </a:solidFill>
                <a:latin typeface="微软雅黑" panose="020B0503020204020204" pitchFamily="34" charset="-122"/>
                <a:ea typeface="微软雅黑" panose="020B0503020204020204" pitchFamily="34" charset="-122"/>
              </a:rPr>
              <a:t>输入您的</a:t>
            </a:r>
            <a:endParaRPr lang="en-US" altLang="zh-CN" sz="1900" b="1" dirty="0">
              <a:solidFill>
                <a:schemeClr val="bg1">
                  <a:lumMod val="95000"/>
                </a:schemeClr>
              </a:solidFill>
              <a:latin typeface="微软雅黑" panose="020B0503020204020204" pitchFamily="34" charset="-122"/>
              <a:ea typeface="微软雅黑" panose="020B0503020204020204" pitchFamily="34" charset="-122"/>
            </a:endParaRPr>
          </a:p>
          <a:p>
            <a:pPr algn="ctr" defTabSz="2130785">
              <a:spcBef>
                <a:spcPct val="0"/>
              </a:spcBef>
            </a:pPr>
            <a:r>
              <a:rPr lang="zh-CN" altLang="en-US" sz="1900" b="1" dirty="0">
                <a:solidFill>
                  <a:schemeClr val="bg1">
                    <a:lumMod val="95000"/>
                  </a:schemeClr>
                </a:solidFill>
                <a:latin typeface="微软雅黑" panose="020B0503020204020204" pitchFamily="34" charset="-122"/>
                <a:ea typeface="微软雅黑" panose="020B0503020204020204" pitchFamily="34" charset="-122"/>
              </a:rPr>
              <a:t>文字</a:t>
            </a:r>
          </a:p>
        </p:txBody>
      </p:sp>
      <p:sp>
        <p:nvSpPr>
          <p:cNvPr id="7" name="Freeform 6"/>
          <p:cNvSpPr>
            <a:spLocks/>
          </p:cNvSpPr>
          <p:nvPr/>
        </p:nvSpPr>
        <p:spPr bwMode="auto">
          <a:xfrm>
            <a:off x="4967215" y="2022306"/>
            <a:ext cx="2235351" cy="2206077"/>
          </a:xfrm>
          <a:custGeom>
            <a:avLst/>
            <a:gdLst>
              <a:gd name="T0" fmla="*/ 836 w 1058"/>
              <a:gd name="T1" fmla="*/ 96 h 1042"/>
              <a:gd name="T2" fmla="*/ 848 w 1058"/>
              <a:gd name="T3" fmla="*/ 244 h 1042"/>
              <a:gd name="T4" fmla="*/ 876 w 1058"/>
              <a:gd name="T5" fmla="*/ 278 h 1042"/>
              <a:gd name="T6" fmla="*/ 918 w 1058"/>
              <a:gd name="T7" fmla="*/ 354 h 1042"/>
              <a:gd name="T8" fmla="*/ 1042 w 1058"/>
              <a:gd name="T9" fmla="*/ 394 h 1042"/>
              <a:gd name="T10" fmla="*/ 956 w 1058"/>
              <a:gd name="T11" fmla="*/ 518 h 1042"/>
              <a:gd name="T12" fmla="*/ 954 w 1058"/>
              <a:gd name="T13" fmla="*/ 560 h 1042"/>
              <a:gd name="T14" fmla="*/ 940 w 1058"/>
              <a:gd name="T15" fmla="*/ 646 h 1042"/>
              <a:gd name="T16" fmla="*/ 1008 w 1058"/>
              <a:gd name="T17" fmla="*/ 756 h 1042"/>
              <a:gd name="T18" fmla="*/ 864 w 1058"/>
              <a:gd name="T19" fmla="*/ 794 h 1042"/>
              <a:gd name="T20" fmla="*/ 834 w 1058"/>
              <a:gd name="T21" fmla="*/ 828 h 1042"/>
              <a:gd name="T22" fmla="*/ 768 w 1058"/>
              <a:gd name="T23" fmla="*/ 884 h 1042"/>
              <a:gd name="T24" fmla="*/ 750 w 1058"/>
              <a:gd name="T25" fmla="*/ 1012 h 1042"/>
              <a:gd name="T26" fmla="*/ 614 w 1058"/>
              <a:gd name="T27" fmla="*/ 948 h 1042"/>
              <a:gd name="T28" fmla="*/ 572 w 1058"/>
              <a:gd name="T29" fmla="*/ 954 h 1042"/>
              <a:gd name="T30" fmla="*/ 486 w 1058"/>
              <a:gd name="T31" fmla="*/ 954 h 1042"/>
              <a:gd name="T32" fmla="*/ 388 w 1058"/>
              <a:gd name="T33" fmla="*/ 1042 h 1042"/>
              <a:gd name="T34" fmla="*/ 326 w 1058"/>
              <a:gd name="T35" fmla="*/ 906 h 1042"/>
              <a:gd name="T36" fmla="*/ 288 w 1058"/>
              <a:gd name="T37" fmla="*/ 884 h 1042"/>
              <a:gd name="T38" fmla="*/ 222 w 1058"/>
              <a:gd name="T39" fmla="*/ 828 h 1042"/>
              <a:gd name="T40" fmla="*/ 92 w 1058"/>
              <a:gd name="T41" fmla="*/ 832 h 1042"/>
              <a:gd name="T42" fmla="*/ 132 w 1058"/>
              <a:gd name="T43" fmla="*/ 686 h 1042"/>
              <a:gd name="T44" fmla="*/ 118 w 1058"/>
              <a:gd name="T45" fmla="*/ 646 h 1042"/>
              <a:gd name="T46" fmla="*/ 102 w 1058"/>
              <a:gd name="T47" fmla="*/ 560 h 1042"/>
              <a:gd name="T48" fmla="*/ 0 w 1058"/>
              <a:gd name="T49" fmla="*/ 480 h 1042"/>
              <a:gd name="T50" fmla="*/ 122 w 1058"/>
              <a:gd name="T51" fmla="*/ 394 h 1042"/>
              <a:gd name="T52" fmla="*/ 138 w 1058"/>
              <a:gd name="T53" fmla="*/ 354 h 1042"/>
              <a:gd name="T54" fmla="*/ 182 w 1058"/>
              <a:gd name="T55" fmla="*/ 278 h 1042"/>
              <a:gd name="T56" fmla="*/ 154 w 1058"/>
              <a:gd name="T57" fmla="*/ 152 h 1042"/>
              <a:gd name="T58" fmla="*/ 304 w 1058"/>
              <a:gd name="T59" fmla="*/ 164 h 1042"/>
              <a:gd name="T60" fmla="*/ 342 w 1058"/>
              <a:gd name="T61" fmla="*/ 144 h 1042"/>
              <a:gd name="T62" fmla="*/ 424 w 1058"/>
              <a:gd name="T63" fmla="*/ 114 h 1042"/>
              <a:gd name="T64" fmla="*/ 486 w 1058"/>
              <a:gd name="T65" fmla="*/ 0 h 1042"/>
              <a:gd name="T66" fmla="*/ 590 w 1058"/>
              <a:gd name="T67" fmla="*/ 106 h 1042"/>
              <a:gd name="T68" fmla="*/ 634 w 1058"/>
              <a:gd name="T69" fmla="*/ 114 h 1042"/>
              <a:gd name="T70" fmla="*/ 714 w 1058"/>
              <a:gd name="T71" fmla="*/ 144 h 1042"/>
              <a:gd name="T72" fmla="*/ 752 w 1058"/>
              <a:gd name="T73" fmla="*/ 16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8" h="1042">
                <a:moveTo>
                  <a:pt x="752" y="164"/>
                </a:moveTo>
                <a:lnTo>
                  <a:pt x="836" y="96"/>
                </a:lnTo>
                <a:lnTo>
                  <a:pt x="902" y="152"/>
                </a:lnTo>
                <a:lnTo>
                  <a:pt x="848" y="244"/>
                </a:lnTo>
                <a:lnTo>
                  <a:pt x="848" y="244"/>
                </a:lnTo>
                <a:lnTo>
                  <a:pt x="876" y="278"/>
                </a:lnTo>
                <a:lnTo>
                  <a:pt x="898" y="316"/>
                </a:lnTo>
                <a:lnTo>
                  <a:pt x="918" y="354"/>
                </a:lnTo>
                <a:lnTo>
                  <a:pt x="934" y="394"/>
                </a:lnTo>
                <a:lnTo>
                  <a:pt x="1042" y="394"/>
                </a:lnTo>
                <a:lnTo>
                  <a:pt x="1058" y="480"/>
                </a:lnTo>
                <a:lnTo>
                  <a:pt x="956" y="518"/>
                </a:lnTo>
                <a:lnTo>
                  <a:pt x="956" y="518"/>
                </a:lnTo>
                <a:lnTo>
                  <a:pt x="954" y="560"/>
                </a:lnTo>
                <a:lnTo>
                  <a:pt x="950" y="604"/>
                </a:lnTo>
                <a:lnTo>
                  <a:pt x="940" y="646"/>
                </a:lnTo>
                <a:lnTo>
                  <a:pt x="926" y="686"/>
                </a:lnTo>
                <a:lnTo>
                  <a:pt x="1008" y="756"/>
                </a:lnTo>
                <a:lnTo>
                  <a:pt x="966" y="832"/>
                </a:lnTo>
                <a:lnTo>
                  <a:pt x="864" y="794"/>
                </a:lnTo>
                <a:lnTo>
                  <a:pt x="864" y="794"/>
                </a:lnTo>
                <a:lnTo>
                  <a:pt x="834" y="828"/>
                </a:lnTo>
                <a:lnTo>
                  <a:pt x="804" y="856"/>
                </a:lnTo>
                <a:lnTo>
                  <a:pt x="768" y="884"/>
                </a:lnTo>
                <a:lnTo>
                  <a:pt x="732" y="906"/>
                </a:lnTo>
                <a:lnTo>
                  <a:pt x="750" y="1012"/>
                </a:lnTo>
                <a:lnTo>
                  <a:pt x="668" y="1042"/>
                </a:lnTo>
                <a:lnTo>
                  <a:pt x="614" y="948"/>
                </a:lnTo>
                <a:lnTo>
                  <a:pt x="614" y="948"/>
                </a:lnTo>
                <a:lnTo>
                  <a:pt x="572" y="954"/>
                </a:lnTo>
                <a:lnTo>
                  <a:pt x="528" y="958"/>
                </a:lnTo>
                <a:lnTo>
                  <a:pt x="486" y="954"/>
                </a:lnTo>
                <a:lnTo>
                  <a:pt x="442" y="948"/>
                </a:lnTo>
                <a:lnTo>
                  <a:pt x="388" y="1042"/>
                </a:lnTo>
                <a:lnTo>
                  <a:pt x="306" y="1012"/>
                </a:lnTo>
                <a:lnTo>
                  <a:pt x="326" y="906"/>
                </a:lnTo>
                <a:lnTo>
                  <a:pt x="326" y="906"/>
                </a:lnTo>
                <a:lnTo>
                  <a:pt x="288" y="884"/>
                </a:lnTo>
                <a:lnTo>
                  <a:pt x="254" y="856"/>
                </a:lnTo>
                <a:lnTo>
                  <a:pt x="222" y="828"/>
                </a:lnTo>
                <a:lnTo>
                  <a:pt x="194" y="794"/>
                </a:lnTo>
                <a:lnTo>
                  <a:pt x="92" y="832"/>
                </a:lnTo>
                <a:lnTo>
                  <a:pt x="48" y="756"/>
                </a:lnTo>
                <a:lnTo>
                  <a:pt x="132" y="686"/>
                </a:lnTo>
                <a:lnTo>
                  <a:pt x="132" y="686"/>
                </a:lnTo>
                <a:lnTo>
                  <a:pt x="118" y="646"/>
                </a:lnTo>
                <a:lnTo>
                  <a:pt x="108" y="604"/>
                </a:lnTo>
                <a:lnTo>
                  <a:pt x="102" y="560"/>
                </a:lnTo>
                <a:lnTo>
                  <a:pt x="102" y="518"/>
                </a:lnTo>
                <a:lnTo>
                  <a:pt x="0" y="480"/>
                </a:lnTo>
                <a:lnTo>
                  <a:pt x="14" y="394"/>
                </a:lnTo>
                <a:lnTo>
                  <a:pt x="122" y="394"/>
                </a:lnTo>
                <a:lnTo>
                  <a:pt x="122" y="394"/>
                </a:lnTo>
                <a:lnTo>
                  <a:pt x="138" y="354"/>
                </a:lnTo>
                <a:lnTo>
                  <a:pt x="158" y="316"/>
                </a:lnTo>
                <a:lnTo>
                  <a:pt x="182" y="278"/>
                </a:lnTo>
                <a:lnTo>
                  <a:pt x="210" y="244"/>
                </a:lnTo>
                <a:lnTo>
                  <a:pt x="154" y="152"/>
                </a:lnTo>
                <a:lnTo>
                  <a:pt x="222" y="96"/>
                </a:lnTo>
                <a:lnTo>
                  <a:pt x="304" y="164"/>
                </a:lnTo>
                <a:lnTo>
                  <a:pt x="304" y="164"/>
                </a:lnTo>
                <a:lnTo>
                  <a:pt x="342" y="144"/>
                </a:lnTo>
                <a:lnTo>
                  <a:pt x="382" y="128"/>
                </a:lnTo>
                <a:lnTo>
                  <a:pt x="424" y="114"/>
                </a:lnTo>
                <a:lnTo>
                  <a:pt x="466" y="106"/>
                </a:lnTo>
                <a:lnTo>
                  <a:pt x="486" y="0"/>
                </a:lnTo>
                <a:lnTo>
                  <a:pt x="572" y="0"/>
                </a:lnTo>
                <a:lnTo>
                  <a:pt x="590" y="106"/>
                </a:lnTo>
                <a:lnTo>
                  <a:pt x="590" y="106"/>
                </a:lnTo>
                <a:lnTo>
                  <a:pt x="634" y="114"/>
                </a:lnTo>
                <a:lnTo>
                  <a:pt x="674" y="128"/>
                </a:lnTo>
                <a:lnTo>
                  <a:pt x="714" y="144"/>
                </a:lnTo>
                <a:lnTo>
                  <a:pt x="752" y="164"/>
                </a:lnTo>
                <a:lnTo>
                  <a:pt x="752" y="164"/>
                </a:lnTo>
                <a:close/>
              </a:path>
            </a:pathLst>
          </a:custGeom>
          <a:solidFill>
            <a:srgbClr val="7B1B1B"/>
          </a:solidFill>
          <a:ln w="28575">
            <a:solidFill>
              <a:schemeClr val="bg1">
                <a:lumMod val="65000"/>
                <a:lumOff val="35000"/>
              </a:schemeClr>
            </a:solidFill>
          </a:ln>
        </p:spPr>
        <p:txBody>
          <a:bodyPr vert="horz" wrap="square" lIns="121758" tIns="60879" rIns="121758" bIns="60879" numCol="1" anchor="t" anchorCtr="0" compatLnSpc="1">
            <a:prstTxWarp prst="textNoShape">
              <a:avLst/>
            </a:prstTxWarp>
          </a:bodyPr>
          <a:lstStyle/>
          <a:p>
            <a:endParaRPr lang="zh-CN" altLang="en-US"/>
          </a:p>
        </p:txBody>
      </p:sp>
      <p:sp>
        <p:nvSpPr>
          <p:cNvPr id="8" name="矩形 7"/>
          <p:cNvSpPr/>
          <p:nvPr/>
        </p:nvSpPr>
        <p:spPr>
          <a:xfrm>
            <a:off x="5366385" y="2825501"/>
            <a:ext cx="1542663" cy="779881"/>
          </a:xfrm>
          <a:prstGeom prst="rect">
            <a:avLst/>
          </a:prstGeom>
        </p:spPr>
        <p:txBody>
          <a:bodyPr wrap="square" lIns="121758" tIns="60879" rIns="121758" bIns="60879">
            <a:spAutoFit/>
          </a:bodyPr>
          <a:lstStyle/>
          <a:p>
            <a:pPr algn="ctr" defTabSz="2130785">
              <a:spcBef>
                <a:spcPct val="0"/>
              </a:spcBef>
            </a:pPr>
            <a:r>
              <a:rPr lang="en-US" altLang="zh-CN" sz="2100" b="1" dirty="0">
                <a:solidFill>
                  <a:schemeClr val="bg1">
                    <a:lumMod val="95000"/>
                  </a:schemeClr>
                </a:solidFill>
                <a:latin typeface="微软雅黑" panose="020B0503020204020204" pitchFamily="34" charset="-122"/>
                <a:ea typeface="微软雅黑" panose="020B0503020204020204" pitchFamily="34" charset="-122"/>
              </a:rPr>
              <a:t> </a:t>
            </a:r>
            <a:r>
              <a:rPr lang="zh-CN" altLang="en-US" sz="2100" b="1" dirty="0">
                <a:solidFill>
                  <a:schemeClr val="bg1">
                    <a:lumMod val="95000"/>
                  </a:schemeClr>
                </a:solidFill>
                <a:latin typeface="微软雅黑" panose="020B0503020204020204" pitchFamily="34" charset="-122"/>
                <a:ea typeface="微软雅黑" panose="020B0503020204020204" pitchFamily="34" charset="-122"/>
              </a:rPr>
              <a:t>输入您的</a:t>
            </a:r>
            <a:endParaRPr lang="en-US" altLang="zh-CN" sz="2100" b="1" dirty="0">
              <a:solidFill>
                <a:schemeClr val="bg1">
                  <a:lumMod val="95000"/>
                </a:schemeClr>
              </a:solidFill>
              <a:latin typeface="微软雅黑" panose="020B0503020204020204" pitchFamily="34" charset="-122"/>
              <a:ea typeface="微软雅黑" panose="020B0503020204020204" pitchFamily="34" charset="-122"/>
            </a:endParaRPr>
          </a:p>
          <a:p>
            <a:pPr algn="ctr" defTabSz="2130785">
              <a:spcBef>
                <a:spcPct val="0"/>
              </a:spcBef>
            </a:pPr>
            <a:r>
              <a:rPr lang="zh-CN" altLang="en-US" sz="2100" b="1" dirty="0">
                <a:solidFill>
                  <a:schemeClr val="bg1">
                    <a:lumMod val="95000"/>
                  </a:schemeClr>
                </a:solidFill>
                <a:latin typeface="微软雅黑" panose="020B0503020204020204" pitchFamily="34" charset="-122"/>
                <a:ea typeface="微软雅黑" panose="020B0503020204020204" pitchFamily="34" charset="-122"/>
              </a:rPr>
              <a:t>文字</a:t>
            </a:r>
          </a:p>
        </p:txBody>
      </p:sp>
      <p:sp>
        <p:nvSpPr>
          <p:cNvPr id="9" name="矩形 8"/>
          <p:cNvSpPr/>
          <p:nvPr/>
        </p:nvSpPr>
        <p:spPr>
          <a:xfrm>
            <a:off x="8525578" y="2018049"/>
            <a:ext cx="3175374" cy="861974"/>
          </a:xfrm>
          <a:prstGeom prst="rect">
            <a:avLst/>
          </a:prstGeom>
        </p:spPr>
        <p:txBody>
          <a:bodyPr wrap="square" lIns="121758" tIns="60879" rIns="121758" bIns="60879">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10" name="矩形 9"/>
          <p:cNvSpPr/>
          <p:nvPr/>
        </p:nvSpPr>
        <p:spPr>
          <a:xfrm>
            <a:off x="412038" y="2018053"/>
            <a:ext cx="3272489" cy="861974"/>
          </a:xfrm>
          <a:prstGeom prst="rect">
            <a:avLst/>
          </a:prstGeom>
        </p:spPr>
        <p:txBody>
          <a:bodyPr wrap="square" lIns="121758" tIns="60879" rIns="121758" bIns="60879">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11" name="Freeform 6"/>
          <p:cNvSpPr>
            <a:spLocks/>
          </p:cNvSpPr>
          <p:nvPr/>
        </p:nvSpPr>
        <p:spPr bwMode="auto">
          <a:xfrm>
            <a:off x="2048280" y="3605378"/>
            <a:ext cx="1367574" cy="1369368"/>
          </a:xfrm>
          <a:custGeom>
            <a:avLst/>
            <a:gdLst>
              <a:gd name="T0" fmla="*/ 836 w 1058"/>
              <a:gd name="T1" fmla="*/ 96 h 1042"/>
              <a:gd name="T2" fmla="*/ 848 w 1058"/>
              <a:gd name="T3" fmla="*/ 244 h 1042"/>
              <a:gd name="T4" fmla="*/ 876 w 1058"/>
              <a:gd name="T5" fmla="*/ 278 h 1042"/>
              <a:gd name="T6" fmla="*/ 918 w 1058"/>
              <a:gd name="T7" fmla="*/ 354 h 1042"/>
              <a:gd name="T8" fmla="*/ 1042 w 1058"/>
              <a:gd name="T9" fmla="*/ 394 h 1042"/>
              <a:gd name="T10" fmla="*/ 956 w 1058"/>
              <a:gd name="T11" fmla="*/ 518 h 1042"/>
              <a:gd name="T12" fmla="*/ 954 w 1058"/>
              <a:gd name="T13" fmla="*/ 560 h 1042"/>
              <a:gd name="T14" fmla="*/ 940 w 1058"/>
              <a:gd name="T15" fmla="*/ 646 h 1042"/>
              <a:gd name="T16" fmla="*/ 1008 w 1058"/>
              <a:gd name="T17" fmla="*/ 756 h 1042"/>
              <a:gd name="T18" fmla="*/ 864 w 1058"/>
              <a:gd name="T19" fmla="*/ 794 h 1042"/>
              <a:gd name="T20" fmla="*/ 834 w 1058"/>
              <a:gd name="T21" fmla="*/ 828 h 1042"/>
              <a:gd name="T22" fmla="*/ 768 w 1058"/>
              <a:gd name="T23" fmla="*/ 884 h 1042"/>
              <a:gd name="T24" fmla="*/ 750 w 1058"/>
              <a:gd name="T25" fmla="*/ 1012 h 1042"/>
              <a:gd name="T26" fmla="*/ 614 w 1058"/>
              <a:gd name="T27" fmla="*/ 948 h 1042"/>
              <a:gd name="T28" fmla="*/ 572 w 1058"/>
              <a:gd name="T29" fmla="*/ 954 h 1042"/>
              <a:gd name="T30" fmla="*/ 486 w 1058"/>
              <a:gd name="T31" fmla="*/ 954 h 1042"/>
              <a:gd name="T32" fmla="*/ 388 w 1058"/>
              <a:gd name="T33" fmla="*/ 1042 h 1042"/>
              <a:gd name="T34" fmla="*/ 326 w 1058"/>
              <a:gd name="T35" fmla="*/ 906 h 1042"/>
              <a:gd name="T36" fmla="*/ 288 w 1058"/>
              <a:gd name="T37" fmla="*/ 884 h 1042"/>
              <a:gd name="T38" fmla="*/ 222 w 1058"/>
              <a:gd name="T39" fmla="*/ 828 h 1042"/>
              <a:gd name="T40" fmla="*/ 92 w 1058"/>
              <a:gd name="T41" fmla="*/ 832 h 1042"/>
              <a:gd name="T42" fmla="*/ 132 w 1058"/>
              <a:gd name="T43" fmla="*/ 686 h 1042"/>
              <a:gd name="T44" fmla="*/ 118 w 1058"/>
              <a:gd name="T45" fmla="*/ 646 h 1042"/>
              <a:gd name="T46" fmla="*/ 102 w 1058"/>
              <a:gd name="T47" fmla="*/ 560 h 1042"/>
              <a:gd name="T48" fmla="*/ 0 w 1058"/>
              <a:gd name="T49" fmla="*/ 480 h 1042"/>
              <a:gd name="T50" fmla="*/ 122 w 1058"/>
              <a:gd name="T51" fmla="*/ 394 h 1042"/>
              <a:gd name="T52" fmla="*/ 138 w 1058"/>
              <a:gd name="T53" fmla="*/ 354 h 1042"/>
              <a:gd name="T54" fmla="*/ 182 w 1058"/>
              <a:gd name="T55" fmla="*/ 278 h 1042"/>
              <a:gd name="T56" fmla="*/ 154 w 1058"/>
              <a:gd name="T57" fmla="*/ 152 h 1042"/>
              <a:gd name="T58" fmla="*/ 304 w 1058"/>
              <a:gd name="T59" fmla="*/ 164 h 1042"/>
              <a:gd name="T60" fmla="*/ 342 w 1058"/>
              <a:gd name="T61" fmla="*/ 144 h 1042"/>
              <a:gd name="T62" fmla="*/ 424 w 1058"/>
              <a:gd name="T63" fmla="*/ 114 h 1042"/>
              <a:gd name="T64" fmla="*/ 486 w 1058"/>
              <a:gd name="T65" fmla="*/ 0 h 1042"/>
              <a:gd name="T66" fmla="*/ 590 w 1058"/>
              <a:gd name="T67" fmla="*/ 106 h 1042"/>
              <a:gd name="T68" fmla="*/ 634 w 1058"/>
              <a:gd name="T69" fmla="*/ 114 h 1042"/>
              <a:gd name="T70" fmla="*/ 714 w 1058"/>
              <a:gd name="T71" fmla="*/ 144 h 1042"/>
              <a:gd name="T72" fmla="*/ 752 w 1058"/>
              <a:gd name="T73" fmla="*/ 16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8" h="1042">
                <a:moveTo>
                  <a:pt x="752" y="164"/>
                </a:moveTo>
                <a:lnTo>
                  <a:pt x="836" y="96"/>
                </a:lnTo>
                <a:lnTo>
                  <a:pt x="902" y="152"/>
                </a:lnTo>
                <a:lnTo>
                  <a:pt x="848" y="244"/>
                </a:lnTo>
                <a:lnTo>
                  <a:pt x="848" y="244"/>
                </a:lnTo>
                <a:lnTo>
                  <a:pt x="876" y="278"/>
                </a:lnTo>
                <a:lnTo>
                  <a:pt x="898" y="316"/>
                </a:lnTo>
                <a:lnTo>
                  <a:pt x="918" y="354"/>
                </a:lnTo>
                <a:lnTo>
                  <a:pt x="934" y="394"/>
                </a:lnTo>
                <a:lnTo>
                  <a:pt x="1042" y="394"/>
                </a:lnTo>
                <a:lnTo>
                  <a:pt x="1058" y="480"/>
                </a:lnTo>
                <a:lnTo>
                  <a:pt x="956" y="518"/>
                </a:lnTo>
                <a:lnTo>
                  <a:pt x="956" y="518"/>
                </a:lnTo>
                <a:lnTo>
                  <a:pt x="954" y="560"/>
                </a:lnTo>
                <a:lnTo>
                  <a:pt x="950" y="604"/>
                </a:lnTo>
                <a:lnTo>
                  <a:pt x="940" y="646"/>
                </a:lnTo>
                <a:lnTo>
                  <a:pt x="926" y="686"/>
                </a:lnTo>
                <a:lnTo>
                  <a:pt x="1008" y="756"/>
                </a:lnTo>
                <a:lnTo>
                  <a:pt x="966" y="832"/>
                </a:lnTo>
                <a:lnTo>
                  <a:pt x="864" y="794"/>
                </a:lnTo>
                <a:lnTo>
                  <a:pt x="864" y="794"/>
                </a:lnTo>
                <a:lnTo>
                  <a:pt x="834" y="828"/>
                </a:lnTo>
                <a:lnTo>
                  <a:pt x="804" y="856"/>
                </a:lnTo>
                <a:lnTo>
                  <a:pt x="768" y="884"/>
                </a:lnTo>
                <a:lnTo>
                  <a:pt x="732" y="906"/>
                </a:lnTo>
                <a:lnTo>
                  <a:pt x="750" y="1012"/>
                </a:lnTo>
                <a:lnTo>
                  <a:pt x="668" y="1042"/>
                </a:lnTo>
                <a:lnTo>
                  <a:pt x="614" y="948"/>
                </a:lnTo>
                <a:lnTo>
                  <a:pt x="614" y="948"/>
                </a:lnTo>
                <a:lnTo>
                  <a:pt x="572" y="954"/>
                </a:lnTo>
                <a:lnTo>
                  <a:pt x="528" y="958"/>
                </a:lnTo>
                <a:lnTo>
                  <a:pt x="486" y="954"/>
                </a:lnTo>
                <a:lnTo>
                  <a:pt x="442" y="948"/>
                </a:lnTo>
                <a:lnTo>
                  <a:pt x="388" y="1042"/>
                </a:lnTo>
                <a:lnTo>
                  <a:pt x="306" y="1012"/>
                </a:lnTo>
                <a:lnTo>
                  <a:pt x="326" y="906"/>
                </a:lnTo>
                <a:lnTo>
                  <a:pt x="326" y="906"/>
                </a:lnTo>
                <a:lnTo>
                  <a:pt x="288" y="884"/>
                </a:lnTo>
                <a:lnTo>
                  <a:pt x="254" y="856"/>
                </a:lnTo>
                <a:lnTo>
                  <a:pt x="222" y="828"/>
                </a:lnTo>
                <a:lnTo>
                  <a:pt x="194" y="794"/>
                </a:lnTo>
                <a:lnTo>
                  <a:pt x="92" y="832"/>
                </a:lnTo>
                <a:lnTo>
                  <a:pt x="48" y="756"/>
                </a:lnTo>
                <a:lnTo>
                  <a:pt x="132" y="686"/>
                </a:lnTo>
                <a:lnTo>
                  <a:pt x="132" y="686"/>
                </a:lnTo>
                <a:lnTo>
                  <a:pt x="118" y="646"/>
                </a:lnTo>
                <a:lnTo>
                  <a:pt x="108" y="604"/>
                </a:lnTo>
                <a:lnTo>
                  <a:pt x="102" y="560"/>
                </a:lnTo>
                <a:lnTo>
                  <a:pt x="102" y="518"/>
                </a:lnTo>
                <a:lnTo>
                  <a:pt x="0" y="480"/>
                </a:lnTo>
                <a:lnTo>
                  <a:pt x="14" y="394"/>
                </a:lnTo>
                <a:lnTo>
                  <a:pt x="122" y="394"/>
                </a:lnTo>
                <a:lnTo>
                  <a:pt x="122" y="394"/>
                </a:lnTo>
                <a:lnTo>
                  <a:pt x="138" y="354"/>
                </a:lnTo>
                <a:lnTo>
                  <a:pt x="158" y="316"/>
                </a:lnTo>
                <a:lnTo>
                  <a:pt x="182" y="278"/>
                </a:lnTo>
                <a:lnTo>
                  <a:pt x="210" y="244"/>
                </a:lnTo>
                <a:lnTo>
                  <a:pt x="154" y="152"/>
                </a:lnTo>
                <a:lnTo>
                  <a:pt x="222" y="96"/>
                </a:lnTo>
                <a:lnTo>
                  <a:pt x="304" y="164"/>
                </a:lnTo>
                <a:lnTo>
                  <a:pt x="304" y="164"/>
                </a:lnTo>
                <a:lnTo>
                  <a:pt x="342" y="144"/>
                </a:lnTo>
                <a:lnTo>
                  <a:pt x="382" y="128"/>
                </a:lnTo>
                <a:lnTo>
                  <a:pt x="424" y="114"/>
                </a:lnTo>
                <a:lnTo>
                  <a:pt x="466" y="106"/>
                </a:lnTo>
                <a:lnTo>
                  <a:pt x="486" y="0"/>
                </a:lnTo>
                <a:lnTo>
                  <a:pt x="572" y="0"/>
                </a:lnTo>
                <a:lnTo>
                  <a:pt x="590" y="106"/>
                </a:lnTo>
                <a:lnTo>
                  <a:pt x="590" y="106"/>
                </a:lnTo>
                <a:lnTo>
                  <a:pt x="634" y="114"/>
                </a:lnTo>
                <a:lnTo>
                  <a:pt x="674" y="128"/>
                </a:lnTo>
                <a:lnTo>
                  <a:pt x="714" y="144"/>
                </a:lnTo>
                <a:lnTo>
                  <a:pt x="752" y="164"/>
                </a:lnTo>
                <a:lnTo>
                  <a:pt x="752" y="164"/>
                </a:lnTo>
                <a:close/>
              </a:path>
            </a:pathLst>
          </a:custGeom>
          <a:solidFill>
            <a:srgbClr val="7B1B1B"/>
          </a:solidFill>
          <a:ln w="28575">
            <a:solidFill>
              <a:schemeClr val="bg1">
                <a:lumMod val="65000"/>
                <a:lumOff val="35000"/>
              </a:schemeClr>
            </a:solidFill>
          </a:ln>
        </p:spPr>
        <p:txBody>
          <a:bodyPr vert="horz" wrap="square" lIns="121758" tIns="60879" rIns="121758" bIns="60879" numCol="1" anchor="t" anchorCtr="0" compatLnSpc="1">
            <a:prstTxWarp prst="textNoShape">
              <a:avLst/>
            </a:prstTxWarp>
          </a:bodyPr>
          <a:lstStyle/>
          <a:p>
            <a:endParaRPr lang="zh-CN" altLang="en-US"/>
          </a:p>
        </p:txBody>
      </p:sp>
      <p:sp>
        <p:nvSpPr>
          <p:cNvPr id="12" name="矩形 11"/>
          <p:cNvSpPr/>
          <p:nvPr/>
        </p:nvSpPr>
        <p:spPr>
          <a:xfrm>
            <a:off x="2048279" y="4048668"/>
            <a:ext cx="1319715" cy="533604"/>
          </a:xfrm>
          <a:prstGeom prst="rect">
            <a:avLst/>
          </a:prstGeom>
        </p:spPr>
        <p:txBody>
          <a:bodyPr wrap="square" lIns="121758" tIns="60879" rIns="121758" bIns="60879">
            <a:spAutoFit/>
          </a:bodyPr>
          <a:lstStyle/>
          <a:p>
            <a:pPr algn="ctr" defTabSz="2130785">
              <a:spcBef>
                <a:spcPct val="0"/>
              </a:spcBef>
            </a:pPr>
            <a:r>
              <a:rPr lang="en-US" altLang="zh-CN" sz="1300" b="1" dirty="0">
                <a:solidFill>
                  <a:schemeClr val="bg1">
                    <a:lumMod val="95000"/>
                  </a:schemeClr>
                </a:solidFill>
                <a:latin typeface="微软雅黑" panose="020B0503020204020204" pitchFamily="34" charset="-122"/>
                <a:ea typeface="微软雅黑" panose="020B0503020204020204" pitchFamily="34" charset="-122"/>
              </a:rPr>
              <a:t> </a:t>
            </a:r>
            <a:r>
              <a:rPr lang="zh-CN" altLang="en-US" sz="1300" b="1" dirty="0">
                <a:solidFill>
                  <a:schemeClr val="bg1">
                    <a:lumMod val="95000"/>
                  </a:schemeClr>
                </a:solidFill>
                <a:latin typeface="微软雅黑" panose="020B0503020204020204" pitchFamily="34" charset="-122"/>
                <a:ea typeface="微软雅黑" panose="020B0503020204020204" pitchFamily="34" charset="-122"/>
              </a:rPr>
              <a:t>输入您的</a:t>
            </a:r>
            <a:endParaRPr lang="en-US" altLang="zh-CN" sz="1300" b="1" dirty="0">
              <a:solidFill>
                <a:schemeClr val="bg1">
                  <a:lumMod val="95000"/>
                </a:schemeClr>
              </a:solidFill>
              <a:latin typeface="微软雅黑" panose="020B0503020204020204" pitchFamily="34" charset="-122"/>
              <a:ea typeface="微软雅黑" panose="020B0503020204020204" pitchFamily="34" charset="-122"/>
            </a:endParaRPr>
          </a:p>
          <a:p>
            <a:pPr algn="ctr" defTabSz="2130785">
              <a:spcBef>
                <a:spcPct val="0"/>
              </a:spcBef>
            </a:pPr>
            <a:r>
              <a:rPr lang="zh-CN" altLang="en-US" sz="1300" b="1" dirty="0">
                <a:solidFill>
                  <a:schemeClr val="bg1">
                    <a:lumMod val="95000"/>
                  </a:schemeClr>
                </a:solidFill>
                <a:latin typeface="微软雅黑" panose="020B0503020204020204" pitchFamily="34" charset="-122"/>
                <a:ea typeface="微软雅黑" panose="020B0503020204020204" pitchFamily="34" charset="-122"/>
              </a:rPr>
              <a:t>文字</a:t>
            </a:r>
          </a:p>
        </p:txBody>
      </p:sp>
      <p:sp>
        <p:nvSpPr>
          <p:cNvPr id="13" name="Freeform 6"/>
          <p:cNvSpPr>
            <a:spLocks/>
          </p:cNvSpPr>
          <p:nvPr/>
        </p:nvSpPr>
        <p:spPr bwMode="auto">
          <a:xfrm>
            <a:off x="8745691" y="3605378"/>
            <a:ext cx="1367574" cy="1369368"/>
          </a:xfrm>
          <a:custGeom>
            <a:avLst/>
            <a:gdLst>
              <a:gd name="T0" fmla="*/ 836 w 1058"/>
              <a:gd name="T1" fmla="*/ 96 h 1042"/>
              <a:gd name="T2" fmla="*/ 848 w 1058"/>
              <a:gd name="T3" fmla="*/ 244 h 1042"/>
              <a:gd name="T4" fmla="*/ 876 w 1058"/>
              <a:gd name="T5" fmla="*/ 278 h 1042"/>
              <a:gd name="T6" fmla="*/ 918 w 1058"/>
              <a:gd name="T7" fmla="*/ 354 h 1042"/>
              <a:gd name="T8" fmla="*/ 1042 w 1058"/>
              <a:gd name="T9" fmla="*/ 394 h 1042"/>
              <a:gd name="T10" fmla="*/ 956 w 1058"/>
              <a:gd name="T11" fmla="*/ 518 h 1042"/>
              <a:gd name="T12" fmla="*/ 954 w 1058"/>
              <a:gd name="T13" fmla="*/ 560 h 1042"/>
              <a:gd name="T14" fmla="*/ 940 w 1058"/>
              <a:gd name="T15" fmla="*/ 646 h 1042"/>
              <a:gd name="T16" fmla="*/ 1008 w 1058"/>
              <a:gd name="T17" fmla="*/ 756 h 1042"/>
              <a:gd name="T18" fmla="*/ 864 w 1058"/>
              <a:gd name="T19" fmla="*/ 794 h 1042"/>
              <a:gd name="T20" fmla="*/ 834 w 1058"/>
              <a:gd name="T21" fmla="*/ 828 h 1042"/>
              <a:gd name="T22" fmla="*/ 768 w 1058"/>
              <a:gd name="T23" fmla="*/ 884 h 1042"/>
              <a:gd name="T24" fmla="*/ 750 w 1058"/>
              <a:gd name="T25" fmla="*/ 1012 h 1042"/>
              <a:gd name="T26" fmla="*/ 614 w 1058"/>
              <a:gd name="T27" fmla="*/ 948 h 1042"/>
              <a:gd name="T28" fmla="*/ 572 w 1058"/>
              <a:gd name="T29" fmla="*/ 954 h 1042"/>
              <a:gd name="T30" fmla="*/ 486 w 1058"/>
              <a:gd name="T31" fmla="*/ 954 h 1042"/>
              <a:gd name="T32" fmla="*/ 388 w 1058"/>
              <a:gd name="T33" fmla="*/ 1042 h 1042"/>
              <a:gd name="T34" fmla="*/ 326 w 1058"/>
              <a:gd name="T35" fmla="*/ 906 h 1042"/>
              <a:gd name="T36" fmla="*/ 288 w 1058"/>
              <a:gd name="T37" fmla="*/ 884 h 1042"/>
              <a:gd name="T38" fmla="*/ 222 w 1058"/>
              <a:gd name="T39" fmla="*/ 828 h 1042"/>
              <a:gd name="T40" fmla="*/ 92 w 1058"/>
              <a:gd name="T41" fmla="*/ 832 h 1042"/>
              <a:gd name="T42" fmla="*/ 132 w 1058"/>
              <a:gd name="T43" fmla="*/ 686 h 1042"/>
              <a:gd name="T44" fmla="*/ 118 w 1058"/>
              <a:gd name="T45" fmla="*/ 646 h 1042"/>
              <a:gd name="T46" fmla="*/ 102 w 1058"/>
              <a:gd name="T47" fmla="*/ 560 h 1042"/>
              <a:gd name="T48" fmla="*/ 0 w 1058"/>
              <a:gd name="T49" fmla="*/ 480 h 1042"/>
              <a:gd name="T50" fmla="*/ 122 w 1058"/>
              <a:gd name="T51" fmla="*/ 394 h 1042"/>
              <a:gd name="T52" fmla="*/ 138 w 1058"/>
              <a:gd name="T53" fmla="*/ 354 h 1042"/>
              <a:gd name="T54" fmla="*/ 182 w 1058"/>
              <a:gd name="T55" fmla="*/ 278 h 1042"/>
              <a:gd name="T56" fmla="*/ 154 w 1058"/>
              <a:gd name="T57" fmla="*/ 152 h 1042"/>
              <a:gd name="T58" fmla="*/ 304 w 1058"/>
              <a:gd name="T59" fmla="*/ 164 h 1042"/>
              <a:gd name="T60" fmla="*/ 342 w 1058"/>
              <a:gd name="T61" fmla="*/ 144 h 1042"/>
              <a:gd name="T62" fmla="*/ 424 w 1058"/>
              <a:gd name="T63" fmla="*/ 114 h 1042"/>
              <a:gd name="T64" fmla="*/ 486 w 1058"/>
              <a:gd name="T65" fmla="*/ 0 h 1042"/>
              <a:gd name="T66" fmla="*/ 590 w 1058"/>
              <a:gd name="T67" fmla="*/ 106 h 1042"/>
              <a:gd name="T68" fmla="*/ 634 w 1058"/>
              <a:gd name="T69" fmla="*/ 114 h 1042"/>
              <a:gd name="T70" fmla="*/ 714 w 1058"/>
              <a:gd name="T71" fmla="*/ 144 h 1042"/>
              <a:gd name="T72" fmla="*/ 752 w 1058"/>
              <a:gd name="T73" fmla="*/ 16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8" h="1042">
                <a:moveTo>
                  <a:pt x="752" y="164"/>
                </a:moveTo>
                <a:lnTo>
                  <a:pt x="836" y="96"/>
                </a:lnTo>
                <a:lnTo>
                  <a:pt x="902" y="152"/>
                </a:lnTo>
                <a:lnTo>
                  <a:pt x="848" y="244"/>
                </a:lnTo>
                <a:lnTo>
                  <a:pt x="848" y="244"/>
                </a:lnTo>
                <a:lnTo>
                  <a:pt x="876" y="278"/>
                </a:lnTo>
                <a:lnTo>
                  <a:pt x="898" y="316"/>
                </a:lnTo>
                <a:lnTo>
                  <a:pt x="918" y="354"/>
                </a:lnTo>
                <a:lnTo>
                  <a:pt x="934" y="394"/>
                </a:lnTo>
                <a:lnTo>
                  <a:pt x="1042" y="394"/>
                </a:lnTo>
                <a:lnTo>
                  <a:pt x="1058" y="480"/>
                </a:lnTo>
                <a:lnTo>
                  <a:pt x="956" y="518"/>
                </a:lnTo>
                <a:lnTo>
                  <a:pt x="956" y="518"/>
                </a:lnTo>
                <a:lnTo>
                  <a:pt x="954" y="560"/>
                </a:lnTo>
                <a:lnTo>
                  <a:pt x="950" y="604"/>
                </a:lnTo>
                <a:lnTo>
                  <a:pt x="940" y="646"/>
                </a:lnTo>
                <a:lnTo>
                  <a:pt x="926" y="686"/>
                </a:lnTo>
                <a:lnTo>
                  <a:pt x="1008" y="756"/>
                </a:lnTo>
                <a:lnTo>
                  <a:pt x="966" y="832"/>
                </a:lnTo>
                <a:lnTo>
                  <a:pt x="864" y="794"/>
                </a:lnTo>
                <a:lnTo>
                  <a:pt x="864" y="794"/>
                </a:lnTo>
                <a:lnTo>
                  <a:pt x="834" y="828"/>
                </a:lnTo>
                <a:lnTo>
                  <a:pt x="804" y="856"/>
                </a:lnTo>
                <a:lnTo>
                  <a:pt x="768" y="884"/>
                </a:lnTo>
                <a:lnTo>
                  <a:pt x="732" y="906"/>
                </a:lnTo>
                <a:lnTo>
                  <a:pt x="750" y="1012"/>
                </a:lnTo>
                <a:lnTo>
                  <a:pt x="668" y="1042"/>
                </a:lnTo>
                <a:lnTo>
                  <a:pt x="614" y="948"/>
                </a:lnTo>
                <a:lnTo>
                  <a:pt x="614" y="948"/>
                </a:lnTo>
                <a:lnTo>
                  <a:pt x="572" y="954"/>
                </a:lnTo>
                <a:lnTo>
                  <a:pt x="528" y="958"/>
                </a:lnTo>
                <a:lnTo>
                  <a:pt x="486" y="954"/>
                </a:lnTo>
                <a:lnTo>
                  <a:pt x="442" y="948"/>
                </a:lnTo>
                <a:lnTo>
                  <a:pt x="388" y="1042"/>
                </a:lnTo>
                <a:lnTo>
                  <a:pt x="306" y="1012"/>
                </a:lnTo>
                <a:lnTo>
                  <a:pt x="326" y="906"/>
                </a:lnTo>
                <a:lnTo>
                  <a:pt x="326" y="906"/>
                </a:lnTo>
                <a:lnTo>
                  <a:pt x="288" y="884"/>
                </a:lnTo>
                <a:lnTo>
                  <a:pt x="254" y="856"/>
                </a:lnTo>
                <a:lnTo>
                  <a:pt x="222" y="828"/>
                </a:lnTo>
                <a:lnTo>
                  <a:pt x="194" y="794"/>
                </a:lnTo>
                <a:lnTo>
                  <a:pt x="92" y="832"/>
                </a:lnTo>
                <a:lnTo>
                  <a:pt x="48" y="756"/>
                </a:lnTo>
                <a:lnTo>
                  <a:pt x="132" y="686"/>
                </a:lnTo>
                <a:lnTo>
                  <a:pt x="132" y="686"/>
                </a:lnTo>
                <a:lnTo>
                  <a:pt x="118" y="646"/>
                </a:lnTo>
                <a:lnTo>
                  <a:pt x="108" y="604"/>
                </a:lnTo>
                <a:lnTo>
                  <a:pt x="102" y="560"/>
                </a:lnTo>
                <a:lnTo>
                  <a:pt x="102" y="518"/>
                </a:lnTo>
                <a:lnTo>
                  <a:pt x="0" y="480"/>
                </a:lnTo>
                <a:lnTo>
                  <a:pt x="14" y="394"/>
                </a:lnTo>
                <a:lnTo>
                  <a:pt x="122" y="394"/>
                </a:lnTo>
                <a:lnTo>
                  <a:pt x="122" y="394"/>
                </a:lnTo>
                <a:lnTo>
                  <a:pt x="138" y="354"/>
                </a:lnTo>
                <a:lnTo>
                  <a:pt x="158" y="316"/>
                </a:lnTo>
                <a:lnTo>
                  <a:pt x="182" y="278"/>
                </a:lnTo>
                <a:lnTo>
                  <a:pt x="210" y="244"/>
                </a:lnTo>
                <a:lnTo>
                  <a:pt x="154" y="152"/>
                </a:lnTo>
                <a:lnTo>
                  <a:pt x="222" y="96"/>
                </a:lnTo>
                <a:lnTo>
                  <a:pt x="304" y="164"/>
                </a:lnTo>
                <a:lnTo>
                  <a:pt x="304" y="164"/>
                </a:lnTo>
                <a:lnTo>
                  <a:pt x="342" y="144"/>
                </a:lnTo>
                <a:lnTo>
                  <a:pt x="382" y="128"/>
                </a:lnTo>
                <a:lnTo>
                  <a:pt x="424" y="114"/>
                </a:lnTo>
                <a:lnTo>
                  <a:pt x="466" y="106"/>
                </a:lnTo>
                <a:lnTo>
                  <a:pt x="486" y="0"/>
                </a:lnTo>
                <a:lnTo>
                  <a:pt x="572" y="0"/>
                </a:lnTo>
                <a:lnTo>
                  <a:pt x="590" y="106"/>
                </a:lnTo>
                <a:lnTo>
                  <a:pt x="590" y="106"/>
                </a:lnTo>
                <a:lnTo>
                  <a:pt x="634" y="114"/>
                </a:lnTo>
                <a:lnTo>
                  <a:pt x="674" y="128"/>
                </a:lnTo>
                <a:lnTo>
                  <a:pt x="714" y="144"/>
                </a:lnTo>
                <a:lnTo>
                  <a:pt x="752" y="164"/>
                </a:lnTo>
                <a:lnTo>
                  <a:pt x="752" y="164"/>
                </a:lnTo>
                <a:close/>
              </a:path>
            </a:pathLst>
          </a:custGeom>
          <a:solidFill>
            <a:srgbClr val="7B1B1B"/>
          </a:solidFill>
          <a:ln w="28575">
            <a:solidFill>
              <a:schemeClr val="bg1">
                <a:lumMod val="65000"/>
                <a:lumOff val="35000"/>
              </a:schemeClr>
            </a:solidFill>
          </a:ln>
        </p:spPr>
        <p:txBody>
          <a:bodyPr vert="horz" wrap="square" lIns="121758" tIns="60879" rIns="121758" bIns="60879" numCol="1" anchor="t" anchorCtr="0" compatLnSpc="1">
            <a:prstTxWarp prst="textNoShape">
              <a:avLst/>
            </a:prstTxWarp>
          </a:bodyPr>
          <a:lstStyle/>
          <a:p>
            <a:endParaRPr lang="zh-CN" altLang="en-US"/>
          </a:p>
        </p:txBody>
      </p:sp>
      <p:sp>
        <p:nvSpPr>
          <p:cNvPr id="14" name="矩形 13"/>
          <p:cNvSpPr/>
          <p:nvPr/>
        </p:nvSpPr>
        <p:spPr>
          <a:xfrm>
            <a:off x="8745691" y="4023262"/>
            <a:ext cx="1319715" cy="533604"/>
          </a:xfrm>
          <a:prstGeom prst="rect">
            <a:avLst/>
          </a:prstGeom>
        </p:spPr>
        <p:txBody>
          <a:bodyPr wrap="square" lIns="121758" tIns="60879" rIns="121758" bIns="60879">
            <a:spAutoFit/>
          </a:bodyPr>
          <a:lstStyle/>
          <a:p>
            <a:pPr algn="ctr" defTabSz="2130785">
              <a:spcBef>
                <a:spcPct val="0"/>
              </a:spcBef>
            </a:pPr>
            <a:r>
              <a:rPr lang="en-US" altLang="zh-CN" sz="1300" b="1" dirty="0">
                <a:solidFill>
                  <a:schemeClr val="bg1">
                    <a:lumMod val="95000"/>
                  </a:schemeClr>
                </a:solidFill>
                <a:latin typeface="微软雅黑" panose="020B0503020204020204" pitchFamily="34" charset="-122"/>
                <a:ea typeface="微软雅黑" panose="020B0503020204020204" pitchFamily="34" charset="-122"/>
              </a:rPr>
              <a:t> </a:t>
            </a:r>
            <a:r>
              <a:rPr lang="zh-CN" altLang="en-US" sz="1300" b="1" dirty="0">
                <a:solidFill>
                  <a:schemeClr val="bg1">
                    <a:lumMod val="95000"/>
                  </a:schemeClr>
                </a:solidFill>
                <a:latin typeface="微软雅黑" panose="020B0503020204020204" pitchFamily="34" charset="-122"/>
                <a:ea typeface="微软雅黑" panose="020B0503020204020204" pitchFamily="34" charset="-122"/>
              </a:rPr>
              <a:t>输入您的</a:t>
            </a:r>
            <a:endParaRPr lang="en-US" altLang="zh-CN" sz="1300" b="1" dirty="0">
              <a:solidFill>
                <a:schemeClr val="bg1">
                  <a:lumMod val="95000"/>
                </a:schemeClr>
              </a:solidFill>
              <a:latin typeface="微软雅黑" panose="020B0503020204020204" pitchFamily="34" charset="-122"/>
              <a:ea typeface="微软雅黑" panose="020B0503020204020204" pitchFamily="34" charset="-122"/>
            </a:endParaRPr>
          </a:p>
          <a:p>
            <a:pPr algn="ctr" defTabSz="2130785">
              <a:spcBef>
                <a:spcPct val="0"/>
              </a:spcBef>
            </a:pPr>
            <a:r>
              <a:rPr lang="zh-CN" altLang="en-US" sz="1300" b="1" dirty="0">
                <a:solidFill>
                  <a:schemeClr val="bg1">
                    <a:lumMod val="95000"/>
                  </a:schemeClr>
                </a:solidFill>
                <a:latin typeface="微软雅黑" panose="020B0503020204020204" pitchFamily="34" charset="-122"/>
                <a:ea typeface="微软雅黑" panose="020B0503020204020204" pitchFamily="34" charset="-122"/>
              </a:rPr>
              <a:t>文字</a:t>
            </a:r>
          </a:p>
        </p:txBody>
      </p:sp>
      <p:sp>
        <p:nvSpPr>
          <p:cNvPr id="15" name="矩形 14"/>
          <p:cNvSpPr/>
          <p:nvPr/>
        </p:nvSpPr>
        <p:spPr>
          <a:xfrm>
            <a:off x="8384947" y="5057231"/>
            <a:ext cx="3070713" cy="1847088"/>
          </a:xfrm>
          <a:prstGeom prst="rect">
            <a:avLst/>
          </a:prstGeom>
        </p:spPr>
        <p:txBody>
          <a:bodyPr wrap="square" lIns="121758" tIns="60879" rIns="121758" bIns="60879">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a:p>
            <a:pPr algn="just" fontAlgn="base">
              <a:spcBef>
                <a:spcPct val="0"/>
              </a:spcBef>
              <a:spcAft>
                <a:spcPct val="0"/>
              </a:spcAft>
            </a:pPr>
            <a:endParaRPr lang="zh-CN" altLang="en-US" sz="1600" dirty="0">
              <a:solidFill>
                <a:prstClr val="black"/>
              </a:solidFill>
              <a:latin typeface="微软雅黑" pitchFamily="34" charset="-122"/>
              <a:ea typeface="微软雅黑" pitchFamily="34" charset="-122"/>
              <a:cs typeface="方正兰亭纤黑简体"/>
            </a:endParaRPr>
          </a:p>
        </p:txBody>
      </p:sp>
      <p:sp>
        <p:nvSpPr>
          <p:cNvPr id="16" name="矩形 15"/>
          <p:cNvSpPr/>
          <p:nvPr/>
        </p:nvSpPr>
        <p:spPr>
          <a:xfrm>
            <a:off x="622255" y="4974750"/>
            <a:ext cx="3489638" cy="1600809"/>
          </a:xfrm>
          <a:prstGeom prst="rect">
            <a:avLst/>
          </a:prstGeom>
        </p:spPr>
        <p:txBody>
          <a:bodyPr wrap="square" lIns="121758" tIns="60879" rIns="121758" bIns="60879">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a:p>
            <a:pPr algn="just" fontAlgn="base">
              <a:spcBef>
                <a:spcPct val="0"/>
              </a:spcBef>
              <a:spcAft>
                <a:spcPct val="0"/>
              </a:spcAft>
            </a:pPr>
            <a:endParaRPr lang="zh-CN" altLang="en-US" sz="1600" dirty="0">
              <a:solidFill>
                <a:prstClr val="black"/>
              </a:solidFill>
              <a:latin typeface="微软雅黑" pitchFamily="34" charset="-122"/>
              <a:ea typeface="微软雅黑" pitchFamily="34" charset="-122"/>
              <a:cs typeface="方正兰亭纤黑简体"/>
            </a:endParaRPr>
          </a:p>
        </p:txBody>
      </p:sp>
      <p:sp>
        <p:nvSpPr>
          <p:cNvPr id="18" name="TextBox 17"/>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工作存在不足</a:t>
            </a:r>
          </a:p>
        </p:txBody>
      </p:sp>
    </p:spTree>
    <p:extLst>
      <p:ext uri="{BB962C8B-B14F-4D97-AF65-F5344CB8AC3E}">
        <p14:creationId xmlns:p14="http://schemas.microsoft.com/office/powerpoint/2010/main" val="3507923389"/>
      </p:ext>
    </p:extLst>
  </p:cSld>
  <p:clrMapOvr>
    <a:masterClrMapping/>
  </p:clrMapOvr>
  <mc:AlternateContent xmlns:mc="http://schemas.openxmlformats.org/markup-compatibility/2006">
    <mc:Choice xmlns:p14="http://schemas.microsoft.com/office/powerpoint/2010/main" Requires="p14">
      <p:transition spd="slow" p14:dur="1600" advTm="4000">
        <p:blinds dir="vert"/>
      </p:transition>
    </mc:Choice>
    <mc:Fallback>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250" autoRev="1" fill="hold">
                                          <p:stCondLst>
                                            <p:cond delay="0"/>
                                          </p:stCondLst>
                                        </p:cTn>
                                        <p:tgtEl>
                                          <p:spTgt spid="18"/>
                                        </p:tgtEl>
                                        <p:attrNameLst>
                                          <p:attrName>ppt_w</p:attrName>
                                        </p:attrNameLst>
                                      </p:cBhvr>
                                    </p:anim>
                                    <p:anim by="(#ppt_w*0.50)" calcmode="lin" valueType="num">
                                      <p:cBhvr>
                                        <p:cTn id="8" dur="250" decel="50000" autoRev="1" fill="hold">
                                          <p:stCondLst>
                                            <p:cond delay="0"/>
                                          </p:stCondLst>
                                        </p:cTn>
                                        <p:tgtEl>
                                          <p:spTgt spid="18"/>
                                        </p:tgtEl>
                                        <p:attrNameLst>
                                          <p:attrName>ppt_x</p:attrName>
                                        </p:attrNameLst>
                                      </p:cBhvr>
                                    </p:anim>
                                    <p:anim from="(-#ppt_h/2)" to="(#ppt_y)" calcmode="lin" valueType="num">
                                      <p:cBhvr>
                                        <p:cTn id="9" dur="500" fill="hold">
                                          <p:stCondLst>
                                            <p:cond delay="0"/>
                                          </p:stCondLst>
                                        </p:cTn>
                                        <p:tgtEl>
                                          <p:spTgt spid="18"/>
                                        </p:tgtEl>
                                        <p:attrNameLst>
                                          <p:attrName>ppt_y</p:attrName>
                                        </p:attrNameLst>
                                      </p:cBhvr>
                                    </p:anim>
                                    <p:animRot by="21600000">
                                      <p:cBhvr>
                                        <p:cTn id="10" dur="500" fill="hold">
                                          <p:stCondLst>
                                            <p:cond delay="0"/>
                                          </p:stCondLst>
                                        </p:cTn>
                                        <p:tgtEl>
                                          <p:spTgt spid="18"/>
                                        </p:tgtEl>
                                        <p:attrNameLst>
                                          <p:attrName>r</p:attrName>
                                        </p:attrNameLst>
                                      </p:cBhvr>
                                    </p:animRot>
                                  </p:childTnLst>
                                </p:cTn>
                              </p:par>
                            </p:childTnLst>
                          </p:cTn>
                        </p:par>
                        <p:par>
                          <p:cTn id="11" fill="hold">
                            <p:stCondLst>
                              <p:cond delay="750"/>
                            </p:stCondLst>
                            <p:childTnLst>
                              <p:par>
                                <p:cTn id="12" presetID="53" presetClass="entr" presetSubtype="16"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1750"/>
                            </p:stCondLst>
                            <p:childTnLst>
                              <p:par>
                                <p:cTn id="29" presetID="53" presetClass="entr" presetSubtype="16"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childTnLst>
                          </p:cTn>
                        </p:par>
                        <p:par>
                          <p:cTn id="39" fill="hold">
                            <p:stCondLst>
                              <p:cond delay="2250"/>
                            </p:stCondLst>
                            <p:childTnLst>
                              <p:par>
                                <p:cTn id="40" presetID="8" presetClass="emph" presetSubtype="0" fill="hold" grpId="1" nodeType="afterEffect">
                                  <p:stCondLst>
                                    <p:cond delay="0"/>
                                  </p:stCondLst>
                                  <p:childTnLst>
                                    <p:animRot by="43200000">
                                      <p:cBhvr>
                                        <p:cTn id="41" dur="3000" fill="hold"/>
                                        <p:tgtEl>
                                          <p:spTgt spid="7"/>
                                        </p:tgtEl>
                                        <p:attrNameLst>
                                          <p:attrName>r</p:attrName>
                                        </p:attrNameLst>
                                      </p:cBhvr>
                                    </p:animRot>
                                  </p:childTnLst>
                                </p:cTn>
                              </p:par>
                              <p:par>
                                <p:cTn id="42" presetID="8" presetClass="emph" presetSubtype="0" fill="hold" grpId="1" nodeType="withEffect">
                                  <p:stCondLst>
                                    <p:cond delay="0"/>
                                  </p:stCondLst>
                                  <p:childTnLst>
                                    <p:animRot by="-43200000">
                                      <p:cBhvr>
                                        <p:cTn id="43" dur="3000" fill="hold"/>
                                        <p:tgtEl>
                                          <p:spTgt spid="5"/>
                                        </p:tgtEl>
                                        <p:attrNameLst>
                                          <p:attrName>r</p:attrName>
                                        </p:attrNameLst>
                                      </p:cBhvr>
                                    </p:animRot>
                                  </p:childTnLst>
                                </p:cTn>
                              </p:par>
                              <p:par>
                                <p:cTn id="44" presetID="8" presetClass="emph" presetSubtype="0" fill="hold" grpId="1" nodeType="withEffect">
                                  <p:stCondLst>
                                    <p:cond delay="0"/>
                                  </p:stCondLst>
                                  <p:childTnLst>
                                    <p:animRot by="-43200000">
                                      <p:cBhvr>
                                        <p:cTn id="45" dur="3000" fill="hold"/>
                                        <p:tgtEl>
                                          <p:spTgt spid="3"/>
                                        </p:tgtEl>
                                        <p:attrNameLst>
                                          <p:attrName>r</p:attrName>
                                        </p:attrNameLst>
                                      </p:cBhvr>
                                    </p:animRot>
                                  </p:childTnLst>
                                </p:cTn>
                              </p:par>
                              <p:par>
                                <p:cTn id="46" presetID="8" presetClass="emph" presetSubtype="0" fill="hold" grpId="1" nodeType="withEffect">
                                  <p:stCondLst>
                                    <p:cond delay="0"/>
                                  </p:stCondLst>
                                  <p:childTnLst>
                                    <p:animRot by="43200000">
                                      <p:cBhvr>
                                        <p:cTn id="47" dur="3000" fill="hold"/>
                                        <p:tgtEl>
                                          <p:spTgt spid="13"/>
                                        </p:tgtEl>
                                        <p:attrNameLst>
                                          <p:attrName>r</p:attrName>
                                        </p:attrNameLst>
                                      </p:cBhvr>
                                    </p:animRot>
                                  </p:childTnLst>
                                </p:cTn>
                              </p:par>
                              <p:par>
                                <p:cTn id="48" presetID="8" presetClass="emph" presetSubtype="0" fill="hold" grpId="1" nodeType="withEffect">
                                  <p:stCondLst>
                                    <p:cond delay="0"/>
                                  </p:stCondLst>
                                  <p:childTnLst>
                                    <p:animRot by="43200000">
                                      <p:cBhvr>
                                        <p:cTn id="49" dur="3000" fill="hold"/>
                                        <p:tgtEl>
                                          <p:spTgt spid="11"/>
                                        </p:tgtEl>
                                        <p:attrNameLst>
                                          <p:attrName>r</p:attrName>
                                        </p:attrNameLst>
                                      </p:cBhvr>
                                    </p:animRot>
                                  </p:childTnLst>
                                </p:cTn>
                              </p:par>
                              <p:par>
                                <p:cTn id="50" presetID="53" presetClass="entr" presetSubtype="16" fill="hold" grpId="0" nodeType="withEffect">
                                  <p:stCondLst>
                                    <p:cond delay="100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Effect transition="in" filter="fade">
                                      <p:cBhvr>
                                        <p:cTn id="54" dur="500"/>
                                        <p:tgtEl>
                                          <p:spTgt spid="8"/>
                                        </p:tgtEl>
                                      </p:cBhvr>
                                    </p:animEffect>
                                  </p:childTnLst>
                                </p:cTn>
                              </p:par>
                              <p:par>
                                <p:cTn id="55" presetID="53" presetClass="entr" presetSubtype="16" fill="hold" grpId="0" nodeType="withEffect">
                                  <p:stCondLst>
                                    <p:cond delay="100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fltVal val="0"/>
                                          </p:val>
                                        </p:tav>
                                        <p:tav tm="100000">
                                          <p:val>
                                            <p:strVal val="#ppt_w"/>
                                          </p:val>
                                        </p:tav>
                                      </p:tavLst>
                                    </p:anim>
                                    <p:anim calcmode="lin" valueType="num">
                                      <p:cBhvr>
                                        <p:cTn id="58" dur="500" fill="hold"/>
                                        <p:tgtEl>
                                          <p:spTgt spid="6"/>
                                        </p:tgtEl>
                                        <p:attrNameLst>
                                          <p:attrName>ppt_h</p:attrName>
                                        </p:attrNameLst>
                                      </p:cBhvr>
                                      <p:tavLst>
                                        <p:tav tm="0">
                                          <p:val>
                                            <p:fltVal val="0"/>
                                          </p:val>
                                        </p:tav>
                                        <p:tav tm="100000">
                                          <p:val>
                                            <p:strVal val="#ppt_h"/>
                                          </p:val>
                                        </p:tav>
                                      </p:tavLst>
                                    </p:anim>
                                    <p:animEffect transition="in" filter="fade">
                                      <p:cBhvr>
                                        <p:cTn id="59" dur="500"/>
                                        <p:tgtEl>
                                          <p:spTgt spid="6"/>
                                        </p:tgtEl>
                                      </p:cBhvr>
                                    </p:animEffect>
                                  </p:childTnLst>
                                </p:cTn>
                              </p:par>
                              <p:par>
                                <p:cTn id="60" presetID="53" presetClass="entr" presetSubtype="16" fill="hold" grpId="0" nodeType="withEffect">
                                  <p:stCondLst>
                                    <p:cond delay="10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ppt_w</p:attrName>
                                        </p:attrNameLst>
                                      </p:cBhvr>
                                      <p:tavLst>
                                        <p:tav tm="0">
                                          <p:val>
                                            <p:fltVal val="0"/>
                                          </p:val>
                                        </p:tav>
                                        <p:tav tm="100000">
                                          <p:val>
                                            <p:strVal val="#ppt_w"/>
                                          </p:val>
                                        </p:tav>
                                      </p:tavLst>
                                    </p:anim>
                                    <p:anim calcmode="lin" valueType="num">
                                      <p:cBhvr>
                                        <p:cTn id="63" dur="500" fill="hold"/>
                                        <p:tgtEl>
                                          <p:spTgt spid="14"/>
                                        </p:tgtEl>
                                        <p:attrNameLst>
                                          <p:attrName>ppt_h</p:attrName>
                                        </p:attrNameLst>
                                      </p:cBhvr>
                                      <p:tavLst>
                                        <p:tav tm="0">
                                          <p:val>
                                            <p:fltVal val="0"/>
                                          </p:val>
                                        </p:tav>
                                        <p:tav tm="100000">
                                          <p:val>
                                            <p:strVal val="#ppt_h"/>
                                          </p:val>
                                        </p:tav>
                                      </p:tavLst>
                                    </p:anim>
                                    <p:animEffect transition="in" filter="fade">
                                      <p:cBhvr>
                                        <p:cTn id="64" dur="500"/>
                                        <p:tgtEl>
                                          <p:spTgt spid="14"/>
                                        </p:tgtEl>
                                      </p:cBhvr>
                                    </p:animEffect>
                                  </p:childTnLst>
                                </p:cTn>
                              </p:par>
                              <p:par>
                                <p:cTn id="65" presetID="53" presetClass="entr" presetSubtype="16" fill="hold" grpId="0" nodeType="withEffect">
                                  <p:stCondLst>
                                    <p:cond delay="1000"/>
                                  </p:stCondLst>
                                  <p:childTnLst>
                                    <p:set>
                                      <p:cBhvr>
                                        <p:cTn id="66" dur="1" fill="hold">
                                          <p:stCondLst>
                                            <p:cond delay="0"/>
                                          </p:stCondLst>
                                        </p:cTn>
                                        <p:tgtEl>
                                          <p:spTgt spid="4"/>
                                        </p:tgtEl>
                                        <p:attrNameLst>
                                          <p:attrName>style.visibility</p:attrName>
                                        </p:attrNameLst>
                                      </p:cBhvr>
                                      <p:to>
                                        <p:strVal val="visible"/>
                                      </p:to>
                                    </p:set>
                                    <p:anim calcmode="lin" valueType="num">
                                      <p:cBhvr>
                                        <p:cTn id="67" dur="500" fill="hold"/>
                                        <p:tgtEl>
                                          <p:spTgt spid="4"/>
                                        </p:tgtEl>
                                        <p:attrNameLst>
                                          <p:attrName>ppt_w</p:attrName>
                                        </p:attrNameLst>
                                      </p:cBhvr>
                                      <p:tavLst>
                                        <p:tav tm="0">
                                          <p:val>
                                            <p:fltVal val="0"/>
                                          </p:val>
                                        </p:tav>
                                        <p:tav tm="100000">
                                          <p:val>
                                            <p:strVal val="#ppt_w"/>
                                          </p:val>
                                        </p:tav>
                                      </p:tavLst>
                                    </p:anim>
                                    <p:anim calcmode="lin" valueType="num">
                                      <p:cBhvr>
                                        <p:cTn id="68" dur="500" fill="hold"/>
                                        <p:tgtEl>
                                          <p:spTgt spid="4"/>
                                        </p:tgtEl>
                                        <p:attrNameLst>
                                          <p:attrName>ppt_h</p:attrName>
                                        </p:attrNameLst>
                                      </p:cBhvr>
                                      <p:tavLst>
                                        <p:tav tm="0">
                                          <p:val>
                                            <p:fltVal val="0"/>
                                          </p:val>
                                        </p:tav>
                                        <p:tav tm="100000">
                                          <p:val>
                                            <p:strVal val="#ppt_h"/>
                                          </p:val>
                                        </p:tav>
                                      </p:tavLst>
                                    </p:anim>
                                    <p:animEffect transition="in" filter="fade">
                                      <p:cBhvr>
                                        <p:cTn id="69" dur="500"/>
                                        <p:tgtEl>
                                          <p:spTgt spid="4"/>
                                        </p:tgtEl>
                                      </p:cBhvr>
                                    </p:animEffect>
                                  </p:childTnLst>
                                </p:cTn>
                              </p:par>
                              <p:par>
                                <p:cTn id="70" presetID="53" presetClass="entr" presetSubtype="16" fill="hold" grpId="0" nodeType="withEffect">
                                  <p:stCondLst>
                                    <p:cond delay="100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Effect transition="in" filter="fade">
                                      <p:cBhvr>
                                        <p:cTn id="74" dur="500"/>
                                        <p:tgtEl>
                                          <p:spTgt spid="12"/>
                                        </p:tgtEl>
                                      </p:cBhvr>
                                    </p:animEffect>
                                  </p:childTnLst>
                                </p:cTn>
                              </p:par>
                              <p:par>
                                <p:cTn id="75" presetID="16" presetClass="entr" presetSubtype="21" fill="hold" grpId="0" nodeType="withEffect">
                                  <p:stCondLst>
                                    <p:cond delay="1500"/>
                                  </p:stCondLst>
                                  <p:childTnLst>
                                    <p:set>
                                      <p:cBhvr>
                                        <p:cTn id="76" dur="1" fill="hold">
                                          <p:stCondLst>
                                            <p:cond delay="0"/>
                                          </p:stCondLst>
                                        </p:cTn>
                                        <p:tgtEl>
                                          <p:spTgt spid="10"/>
                                        </p:tgtEl>
                                        <p:attrNameLst>
                                          <p:attrName>style.visibility</p:attrName>
                                        </p:attrNameLst>
                                      </p:cBhvr>
                                      <p:to>
                                        <p:strVal val="visible"/>
                                      </p:to>
                                    </p:set>
                                    <p:animEffect transition="in" filter="barn(inVertical)">
                                      <p:cBhvr>
                                        <p:cTn id="77" dur="500"/>
                                        <p:tgtEl>
                                          <p:spTgt spid="10"/>
                                        </p:tgtEl>
                                      </p:cBhvr>
                                    </p:animEffect>
                                  </p:childTnLst>
                                </p:cTn>
                              </p:par>
                              <p:par>
                                <p:cTn id="78" presetID="16" presetClass="entr" presetSubtype="21" fill="hold" grpId="0" nodeType="withEffect">
                                  <p:stCondLst>
                                    <p:cond delay="1500"/>
                                  </p:stCondLst>
                                  <p:childTnLst>
                                    <p:set>
                                      <p:cBhvr>
                                        <p:cTn id="79" dur="1" fill="hold">
                                          <p:stCondLst>
                                            <p:cond delay="0"/>
                                          </p:stCondLst>
                                        </p:cTn>
                                        <p:tgtEl>
                                          <p:spTgt spid="16"/>
                                        </p:tgtEl>
                                        <p:attrNameLst>
                                          <p:attrName>style.visibility</p:attrName>
                                        </p:attrNameLst>
                                      </p:cBhvr>
                                      <p:to>
                                        <p:strVal val="visible"/>
                                      </p:to>
                                    </p:set>
                                    <p:animEffect transition="in" filter="barn(inVertical)">
                                      <p:cBhvr>
                                        <p:cTn id="80" dur="500"/>
                                        <p:tgtEl>
                                          <p:spTgt spid="16"/>
                                        </p:tgtEl>
                                      </p:cBhvr>
                                    </p:animEffect>
                                  </p:childTnLst>
                                </p:cTn>
                              </p:par>
                              <p:par>
                                <p:cTn id="81" presetID="16" presetClass="entr" presetSubtype="21" fill="hold" grpId="0" nodeType="withEffect">
                                  <p:stCondLst>
                                    <p:cond delay="1500"/>
                                  </p:stCondLst>
                                  <p:childTnLst>
                                    <p:set>
                                      <p:cBhvr>
                                        <p:cTn id="82" dur="1" fill="hold">
                                          <p:stCondLst>
                                            <p:cond delay="0"/>
                                          </p:stCondLst>
                                        </p:cTn>
                                        <p:tgtEl>
                                          <p:spTgt spid="2"/>
                                        </p:tgtEl>
                                        <p:attrNameLst>
                                          <p:attrName>style.visibility</p:attrName>
                                        </p:attrNameLst>
                                      </p:cBhvr>
                                      <p:to>
                                        <p:strVal val="visible"/>
                                      </p:to>
                                    </p:set>
                                    <p:animEffect transition="in" filter="barn(inVertical)">
                                      <p:cBhvr>
                                        <p:cTn id="83" dur="500"/>
                                        <p:tgtEl>
                                          <p:spTgt spid="2"/>
                                        </p:tgtEl>
                                      </p:cBhvr>
                                    </p:animEffect>
                                  </p:childTnLst>
                                </p:cTn>
                              </p:par>
                              <p:par>
                                <p:cTn id="84" presetID="16" presetClass="entr" presetSubtype="21" fill="hold" grpId="0" nodeType="withEffect">
                                  <p:stCondLst>
                                    <p:cond delay="1500"/>
                                  </p:stCondLst>
                                  <p:childTnLst>
                                    <p:set>
                                      <p:cBhvr>
                                        <p:cTn id="85" dur="1" fill="hold">
                                          <p:stCondLst>
                                            <p:cond delay="0"/>
                                          </p:stCondLst>
                                        </p:cTn>
                                        <p:tgtEl>
                                          <p:spTgt spid="15"/>
                                        </p:tgtEl>
                                        <p:attrNameLst>
                                          <p:attrName>style.visibility</p:attrName>
                                        </p:attrNameLst>
                                      </p:cBhvr>
                                      <p:to>
                                        <p:strVal val="visible"/>
                                      </p:to>
                                    </p:set>
                                    <p:animEffect transition="in" filter="barn(inVertical)">
                                      <p:cBhvr>
                                        <p:cTn id="86" dur="500"/>
                                        <p:tgtEl>
                                          <p:spTgt spid="15"/>
                                        </p:tgtEl>
                                      </p:cBhvr>
                                    </p:animEffect>
                                  </p:childTnLst>
                                </p:cTn>
                              </p:par>
                              <p:par>
                                <p:cTn id="87" presetID="16" presetClass="entr" presetSubtype="21" fill="hold" grpId="0" nodeType="withEffect">
                                  <p:stCondLst>
                                    <p:cond delay="1500"/>
                                  </p:stCondLst>
                                  <p:childTnLst>
                                    <p:set>
                                      <p:cBhvr>
                                        <p:cTn id="88" dur="1" fill="hold">
                                          <p:stCondLst>
                                            <p:cond delay="0"/>
                                          </p:stCondLst>
                                        </p:cTn>
                                        <p:tgtEl>
                                          <p:spTgt spid="9"/>
                                        </p:tgtEl>
                                        <p:attrNameLst>
                                          <p:attrName>style.visibility</p:attrName>
                                        </p:attrNameLst>
                                      </p:cBhvr>
                                      <p:to>
                                        <p:strVal val="visible"/>
                                      </p:to>
                                    </p:set>
                                    <p:animEffect transition="in" filter="barn(inVertical)">
                                      <p:cBhvr>
                                        <p:cTn id="8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 grpId="1" animBg="1"/>
      <p:bldP spid="4" grpId="0"/>
      <p:bldP spid="5" grpId="0" animBg="1"/>
      <p:bldP spid="5" grpId="1" animBg="1"/>
      <p:bldP spid="6" grpId="0"/>
      <p:bldP spid="7" grpId="0" animBg="1"/>
      <p:bldP spid="7" grpId="1" animBg="1"/>
      <p:bldP spid="8" grpId="0"/>
      <p:bldP spid="9" grpId="0"/>
      <p:bldP spid="10" grpId="0"/>
      <p:bldP spid="11" grpId="0" animBg="1"/>
      <p:bldP spid="11" grpId="1" animBg="1"/>
      <p:bldP spid="12" grpId="0"/>
      <p:bldP spid="13" grpId="0" animBg="1"/>
      <p:bldP spid="13" grpId="1" animBg="1"/>
      <p:bldP spid="14" grpId="0"/>
      <p:bldP spid="15" grpId="0"/>
      <p:bldP spid="16"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 y="2913642"/>
            <a:ext cx="6726654" cy="368385"/>
          </a:xfrm>
          <a:prstGeom prst="rect">
            <a:avLst/>
          </a:prstGeom>
          <a:solidFill>
            <a:srgbClr val="7B1B1B"/>
          </a:solidFill>
          <a:ln>
            <a:noFill/>
          </a:ln>
        </p:spPr>
        <p:txBody>
          <a:bodyPr lIns="91311" tIns="45655" rIns="91311" bIns="45655"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方正兰亭黑_GBK" pitchFamily="2" charset="-122"/>
              <a:ea typeface="方正兰亭黑_GBK" pitchFamily="2" charset="-122"/>
              <a:sym typeface="方正兰亭黑_GBK" pitchFamily="2" charset="-122"/>
            </a:endParaRPr>
          </a:p>
        </p:txBody>
      </p:sp>
      <p:sp>
        <p:nvSpPr>
          <p:cNvPr id="6" name="文本框 3"/>
          <p:cNvSpPr>
            <a:spLocks noChangeArrowheads="1"/>
          </p:cNvSpPr>
          <p:nvPr/>
        </p:nvSpPr>
        <p:spPr bwMode="auto">
          <a:xfrm>
            <a:off x="6228507" y="1667869"/>
            <a:ext cx="1105958" cy="108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1" tIns="45655" rIns="91311" bIns="4565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90000"/>
              </a:lnSpc>
            </a:pPr>
            <a:r>
              <a:rPr lang="zh-CN" altLang="en-US" sz="3600" b="1" dirty="0">
                <a:solidFill>
                  <a:srgbClr val="7B1B1B"/>
                </a:solidFill>
                <a:latin typeface="微软雅黑" pitchFamily="34" charset="-122"/>
                <a:ea typeface="微软雅黑" pitchFamily="34" charset="-122"/>
                <a:sym typeface="方正兰亭黑_GBK" pitchFamily="2" charset="-122"/>
              </a:rPr>
              <a:t>不足</a:t>
            </a:r>
            <a:endParaRPr lang="en-US" altLang="zh-CN" sz="3600" b="1" dirty="0">
              <a:solidFill>
                <a:srgbClr val="7B1B1B"/>
              </a:solidFill>
              <a:latin typeface="微软雅黑" pitchFamily="34" charset="-122"/>
              <a:ea typeface="微软雅黑" pitchFamily="34" charset="-122"/>
              <a:sym typeface="方正兰亭黑_GBK" pitchFamily="2" charset="-122"/>
            </a:endParaRPr>
          </a:p>
          <a:p>
            <a:pPr algn="ctr" eaLnBrk="1" hangingPunct="1">
              <a:lnSpc>
                <a:spcPct val="90000"/>
              </a:lnSpc>
            </a:pPr>
            <a:r>
              <a:rPr lang="zh-CN" altLang="en-US" sz="3600" b="1" dirty="0">
                <a:solidFill>
                  <a:srgbClr val="7B1B1B"/>
                </a:solidFill>
                <a:latin typeface="微软雅黑" pitchFamily="34" charset="-122"/>
                <a:ea typeface="微软雅黑" pitchFamily="34" charset="-122"/>
                <a:sym typeface="方正兰亭黑_GBK" pitchFamily="2" charset="-122"/>
              </a:rPr>
              <a:t>一</a:t>
            </a:r>
            <a:endParaRPr lang="zh-CN" altLang="en-US" sz="6000" b="1" dirty="0">
              <a:solidFill>
                <a:srgbClr val="7B1B1B"/>
              </a:solidFill>
              <a:latin typeface="微软雅黑" pitchFamily="34" charset="-122"/>
              <a:ea typeface="微软雅黑" pitchFamily="34" charset="-122"/>
              <a:sym typeface="方正兰亭黑_GBK" pitchFamily="2" charset="-122"/>
            </a:endParaRPr>
          </a:p>
        </p:txBody>
      </p:sp>
      <p:sp>
        <p:nvSpPr>
          <p:cNvPr id="7" name="矩形 6"/>
          <p:cNvSpPr>
            <a:spLocks noChangeArrowheads="1"/>
          </p:cNvSpPr>
          <p:nvPr/>
        </p:nvSpPr>
        <p:spPr bwMode="auto">
          <a:xfrm flipV="1">
            <a:off x="1" y="3617066"/>
            <a:ext cx="4587436" cy="369972"/>
          </a:xfrm>
          <a:prstGeom prst="rect">
            <a:avLst/>
          </a:prstGeom>
          <a:solidFill>
            <a:srgbClr val="7B1B1B"/>
          </a:solidFill>
          <a:ln>
            <a:noFill/>
          </a:ln>
        </p:spPr>
        <p:txBody>
          <a:bodyPr lIns="91311" tIns="45655" rIns="91311" bIns="45655"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方正兰亭黑_GBK" pitchFamily="2" charset="-122"/>
              <a:ea typeface="方正兰亭黑_GBK" pitchFamily="2" charset="-122"/>
              <a:sym typeface="方正兰亭黑_GBK" pitchFamily="2" charset="-122"/>
            </a:endParaRPr>
          </a:p>
        </p:txBody>
      </p:sp>
      <p:sp>
        <p:nvSpPr>
          <p:cNvPr id="8" name="文本框 16"/>
          <p:cNvSpPr>
            <a:spLocks noChangeArrowheads="1"/>
          </p:cNvSpPr>
          <p:nvPr/>
        </p:nvSpPr>
        <p:spPr bwMode="auto">
          <a:xfrm>
            <a:off x="4028482" y="4223738"/>
            <a:ext cx="1140094" cy="1126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1" tIns="45655" rIns="91311" bIns="4565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90000"/>
              </a:lnSpc>
            </a:pPr>
            <a:r>
              <a:rPr lang="zh-CN" altLang="en-US" sz="3700" b="1" dirty="0">
                <a:solidFill>
                  <a:srgbClr val="7B1B1B"/>
                </a:solidFill>
                <a:latin typeface="微软雅黑" pitchFamily="34" charset="-122"/>
                <a:ea typeface="微软雅黑" pitchFamily="34" charset="-122"/>
                <a:sym typeface="方正兰亭黑_GBK" pitchFamily="2" charset="-122"/>
              </a:rPr>
              <a:t>不足</a:t>
            </a:r>
            <a:endParaRPr lang="en-US" altLang="zh-CN" sz="3700" b="1" dirty="0">
              <a:solidFill>
                <a:srgbClr val="7B1B1B"/>
              </a:solidFill>
              <a:latin typeface="微软雅黑" pitchFamily="34" charset="-122"/>
              <a:ea typeface="微软雅黑" pitchFamily="34" charset="-122"/>
              <a:sym typeface="方正兰亭黑_GBK" pitchFamily="2" charset="-122"/>
            </a:endParaRPr>
          </a:p>
          <a:p>
            <a:pPr algn="ctr" eaLnBrk="1" hangingPunct="1">
              <a:lnSpc>
                <a:spcPct val="90000"/>
              </a:lnSpc>
            </a:pPr>
            <a:r>
              <a:rPr lang="zh-CN" altLang="en-US" sz="3700" b="1" dirty="0">
                <a:solidFill>
                  <a:srgbClr val="7B1B1B"/>
                </a:solidFill>
                <a:latin typeface="微软雅黑" pitchFamily="34" charset="-122"/>
                <a:ea typeface="微软雅黑" pitchFamily="34" charset="-122"/>
                <a:sym typeface="方正兰亭黑_GBK" pitchFamily="2" charset="-122"/>
              </a:rPr>
              <a:t>二</a:t>
            </a:r>
          </a:p>
        </p:txBody>
      </p:sp>
      <p:grpSp>
        <p:nvGrpSpPr>
          <p:cNvPr id="9" name="组合 8"/>
          <p:cNvGrpSpPr>
            <a:grpSpLocks/>
          </p:cNvGrpSpPr>
          <p:nvPr/>
        </p:nvGrpSpPr>
        <p:grpSpPr bwMode="auto">
          <a:xfrm flipV="1">
            <a:off x="3448109" y="3617065"/>
            <a:ext cx="2310355" cy="2313522"/>
            <a:chOff x="0" y="0"/>
            <a:chExt cx="1970470" cy="1970470"/>
          </a:xfrm>
        </p:grpSpPr>
        <p:sp>
          <p:nvSpPr>
            <p:cNvPr id="10" name="任意多边形 9"/>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75000"/>
                <a:lumOff val="2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1" name="任意多边形 10"/>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7B1B1B"/>
            </a:solidFill>
            <a:ln w="12700" cap="flat" cmpd="sng">
              <a:noFill/>
              <a:bevel/>
              <a:headEnd/>
              <a:tailEnd/>
            </a:ln>
          </p:spPr>
          <p:txBody>
            <a:bodyPr anchor="ctr"/>
            <a:lstStyle/>
            <a:p>
              <a:endParaRPr lang="zh-CN" altLang="en-US"/>
            </a:p>
          </p:txBody>
        </p:sp>
      </p:grpSp>
      <p:sp>
        <p:nvSpPr>
          <p:cNvPr id="12" name="矩形 11"/>
          <p:cNvSpPr>
            <a:spLocks noChangeArrowheads="1"/>
          </p:cNvSpPr>
          <p:nvPr/>
        </p:nvSpPr>
        <p:spPr bwMode="auto">
          <a:xfrm flipV="1">
            <a:off x="6978606" y="3617066"/>
            <a:ext cx="5191170" cy="369972"/>
          </a:xfrm>
          <a:prstGeom prst="rect">
            <a:avLst/>
          </a:prstGeom>
          <a:solidFill>
            <a:srgbClr val="7B1B1B"/>
          </a:solidFill>
          <a:ln>
            <a:noFill/>
          </a:ln>
        </p:spPr>
        <p:txBody>
          <a:bodyPr lIns="91311" tIns="45655" rIns="91311" bIns="45655"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方正兰亭黑_GBK" pitchFamily="2" charset="-122"/>
              <a:ea typeface="方正兰亭黑_GBK" pitchFamily="2" charset="-122"/>
              <a:sym typeface="方正兰亭黑_GBK" pitchFamily="2" charset="-122"/>
            </a:endParaRPr>
          </a:p>
        </p:txBody>
      </p:sp>
      <p:sp>
        <p:nvSpPr>
          <p:cNvPr id="13" name="文本框 24"/>
          <p:cNvSpPr>
            <a:spLocks noChangeArrowheads="1"/>
          </p:cNvSpPr>
          <p:nvPr/>
        </p:nvSpPr>
        <p:spPr bwMode="auto">
          <a:xfrm>
            <a:off x="6516313" y="4223738"/>
            <a:ext cx="1140094" cy="1126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1" tIns="45655" rIns="91311" bIns="4565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90000"/>
              </a:lnSpc>
            </a:pPr>
            <a:r>
              <a:rPr lang="zh-CN" altLang="en-US" sz="3700" b="1" dirty="0">
                <a:solidFill>
                  <a:srgbClr val="7B1B1B"/>
                </a:solidFill>
                <a:latin typeface="微软雅黑" pitchFamily="34" charset="-122"/>
                <a:ea typeface="微软雅黑" pitchFamily="34" charset="-122"/>
                <a:sym typeface="方正兰亭黑_GBK" pitchFamily="2" charset="-122"/>
              </a:rPr>
              <a:t>不足</a:t>
            </a:r>
            <a:endParaRPr lang="en-US" altLang="zh-CN" sz="3700" b="1" dirty="0">
              <a:solidFill>
                <a:srgbClr val="7B1B1B"/>
              </a:solidFill>
              <a:latin typeface="微软雅黑" pitchFamily="34" charset="-122"/>
              <a:ea typeface="微软雅黑" pitchFamily="34" charset="-122"/>
              <a:sym typeface="方正兰亭黑_GBK" pitchFamily="2" charset="-122"/>
            </a:endParaRPr>
          </a:p>
          <a:p>
            <a:pPr algn="ctr" eaLnBrk="1" hangingPunct="1">
              <a:lnSpc>
                <a:spcPct val="90000"/>
              </a:lnSpc>
            </a:pPr>
            <a:r>
              <a:rPr lang="zh-CN" altLang="en-US" sz="3700" b="1" dirty="0">
                <a:solidFill>
                  <a:srgbClr val="7B1B1B"/>
                </a:solidFill>
                <a:latin typeface="微软雅黑" pitchFamily="34" charset="-122"/>
                <a:ea typeface="微软雅黑" pitchFamily="34" charset="-122"/>
                <a:sym typeface="方正兰亭黑_GBK" pitchFamily="2" charset="-122"/>
              </a:rPr>
              <a:t>三</a:t>
            </a:r>
          </a:p>
        </p:txBody>
      </p:sp>
      <p:grpSp>
        <p:nvGrpSpPr>
          <p:cNvPr id="14" name="组合 13"/>
          <p:cNvGrpSpPr>
            <a:grpSpLocks/>
          </p:cNvGrpSpPr>
          <p:nvPr/>
        </p:nvGrpSpPr>
        <p:grpSpPr bwMode="auto">
          <a:xfrm flipV="1">
            <a:off x="5888400" y="3617065"/>
            <a:ext cx="2308772" cy="2313522"/>
            <a:chOff x="0" y="0"/>
            <a:chExt cx="1970470" cy="1970470"/>
          </a:xfrm>
        </p:grpSpPr>
        <p:sp>
          <p:nvSpPr>
            <p:cNvPr id="15" name="任意多边形 1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75000"/>
                <a:lumOff val="2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 name="任意多边形 1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7B1B1B"/>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17" name="TextBox 59"/>
          <p:cNvSpPr>
            <a:spLocks noChangeArrowheads="1"/>
          </p:cNvSpPr>
          <p:nvPr/>
        </p:nvSpPr>
        <p:spPr bwMode="auto">
          <a:xfrm flipH="1">
            <a:off x="2635204" y="1413103"/>
            <a:ext cx="2584492"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311" tIns="45655" rIns="91311" bIns="4565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a:lnSpc>
                <a:spcPct val="100000"/>
              </a:lnSpc>
              <a:spcBef>
                <a:spcPct val="0"/>
              </a:spcBef>
              <a:buFont typeface="Arial" pitchFamily="34" charset="0"/>
              <a:buNone/>
            </a:pPr>
            <a:r>
              <a:rPr lang="zh-CN" altLang="en-US" sz="2000" dirty="0">
                <a:latin typeface="微软雅黑" pitchFamily="34" charset="-122"/>
                <a:ea typeface="微软雅黑" pitchFamily="34" charset="-122"/>
                <a:sym typeface="方正兰亭黑_GBK" pitchFamily="2" charset="-122"/>
              </a:rPr>
              <a:t>此处添加文本标题</a:t>
            </a:r>
          </a:p>
        </p:txBody>
      </p:sp>
      <p:sp>
        <p:nvSpPr>
          <p:cNvPr id="18" name="矩形 17"/>
          <p:cNvSpPr>
            <a:spLocks noChangeArrowheads="1"/>
          </p:cNvSpPr>
          <p:nvPr/>
        </p:nvSpPr>
        <p:spPr bwMode="auto">
          <a:xfrm>
            <a:off x="1350087" y="1786257"/>
            <a:ext cx="3961516" cy="107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311" tIns="45655" rIns="91311" bIns="4565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gn="just" eaLnBrk="1" fontAlgn="base" hangingPunct="1">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19" name="TextBox 59"/>
          <p:cNvSpPr>
            <a:spLocks noChangeArrowheads="1"/>
          </p:cNvSpPr>
          <p:nvPr/>
        </p:nvSpPr>
        <p:spPr bwMode="auto">
          <a:xfrm flipH="1">
            <a:off x="8224108" y="4141060"/>
            <a:ext cx="2582908"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311" tIns="45655" rIns="91311" bIns="4565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a:lnSpc>
                <a:spcPct val="100000"/>
              </a:lnSpc>
              <a:spcBef>
                <a:spcPct val="0"/>
              </a:spcBef>
              <a:buFont typeface="Arial" pitchFamily="34" charset="0"/>
              <a:buNone/>
            </a:pPr>
            <a:r>
              <a:rPr lang="zh-CN" altLang="en-US" sz="2000" dirty="0">
                <a:latin typeface="微软雅黑" pitchFamily="34" charset="-122"/>
                <a:ea typeface="微软雅黑" pitchFamily="34" charset="-122"/>
                <a:sym typeface="方正兰亭黑_GBK" pitchFamily="2" charset="-122"/>
              </a:rPr>
              <a:t>此处添加文本标题</a:t>
            </a:r>
          </a:p>
        </p:txBody>
      </p:sp>
      <p:sp>
        <p:nvSpPr>
          <p:cNvPr id="20" name="矩形 17"/>
          <p:cNvSpPr>
            <a:spLocks noChangeArrowheads="1"/>
          </p:cNvSpPr>
          <p:nvPr/>
        </p:nvSpPr>
        <p:spPr bwMode="auto">
          <a:xfrm>
            <a:off x="8423768" y="4526914"/>
            <a:ext cx="3315423" cy="132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311" tIns="45655" rIns="91311" bIns="4565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gn="just" eaLnBrk="1" fontAlgn="base" hangingPunct="1">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21" name="TextBox 59"/>
          <p:cNvSpPr>
            <a:spLocks noChangeArrowheads="1"/>
          </p:cNvSpPr>
          <p:nvPr/>
        </p:nvSpPr>
        <p:spPr bwMode="auto">
          <a:xfrm flipH="1">
            <a:off x="988797" y="4110890"/>
            <a:ext cx="2584493"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311" tIns="45655" rIns="91311" bIns="4565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a:lnSpc>
                <a:spcPct val="100000"/>
              </a:lnSpc>
              <a:spcBef>
                <a:spcPct val="0"/>
              </a:spcBef>
              <a:buFont typeface="Arial" pitchFamily="34" charset="0"/>
              <a:buNone/>
            </a:pPr>
            <a:r>
              <a:rPr lang="zh-CN" altLang="en-US" sz="2000" dirty="0">
                <a:latin typeface="微软雅黑" pitchFamily="34" charset="-122"/>
                <a:ea typeface="微软雅黑" pitchFamily="34" charset="-122"/>
                <a:sym typeface="方正兰亭黑_GBK" pitchFamily="2" charset="-122"/>
              </a:rPr>
              <a:t>此处添加文本标题</a:t>
            </a:r>
          </a:p>
        </p:txBody>
      </p:sp>
      <p:sp>
        <p:nvSpPr>
          <p:cNvPr id="22" name="矩形 17"/>
          <p:cNvSpPr>
            <a:spLocks noChangeArrowheads="1"/>
          </p:cNvSpPr>
          <p:nvPr/>
        </p:nvSpPr>
        <p:spPr bwMode="auto">
          <a:xfrm>
            <a:off x="334752" y="4496747"/>
            <a:ext cx="2872497" cy="157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311" tIns="45655" rIns="91311" bIns="4565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gn="just" eaLnBrk="1" fontAlgn="base" hangingPunct="1">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grpSp>
        <p:nvGrpSpPr>
          <p:cNvPr id="25" name="组合 24"/>
          <p:cNvGrpSpPr>
            <a:grpSpLocks/>
          </p:cNvGrpSpPr>
          <p:nvPr/>
        </p:nvGrpSpPr>
        <p:grpSpPr bwMode="auto">
          <a:xfrm rot="10800000" flipV="1">
            <a:off x="5627100" y="968502"/>
            <a:ext cx="2308772" cy="2313522"/>
            <a:chOff x="0" y="0"/>
            <a:chExt cx="1970470" cy="1970470"/>
          </a:xfrm>
        </p:grpSpPr>
        <p:sp>
          <p:nvSpPr>
            <p:cNvPr id="26" name="任意多边形 25"/>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75000"/>
                <a:lumOff val="2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7" name="任意多边形 26"/>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7B1B1B"/>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24" name="TextBox 23"/>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工作存在不足</a:t>
            </a:r>
          </a:p>
        </p:txBody>
      </p:sp>
    </p:spTree>
    <p:extLst>
      <p:ext uri="{BB962C8B-B14F-4D97-AF65-F5344CB8AC3E}">
        <p14:creationId xmlns:p14="http://schemas.microsoft.com/office/powerpoint/2010/main" val="3355087269"/>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by="(-#ppt_w*2)" calcmode="lin" valueType="num">
                                      <p:cBhvr rctx="PPT">
                                        <p:cTn id="7" dur="250" autoRev="1" fill="hold">
                                          <p:stCondLst>
                                            <p:cond delay="0"/>
                                          </p:stCondLst>
                                        </p:cTn>
                                        <p:tgtEl>
                                          <p:spTgt spid="24"/>
                                        </p:tgtEl>
                                        <p:attrNameLst>
                                          <p:attrName>ppt_w</p:attrName>
                                        </p:attrNameLst>
                                      </p:cBhvr>
                                    </p:anim>
                                    <p:anim by="(#ppt_w*0.50)" calcmode="lin" valueType="num">
                                      <p:cBhvr>
                                        <p:cTn id="8" dur="250" decel="50000" autoRev="1" fill="hold">
                                          <p:stCondLst>
                                            <p:cond delay="0"/>
                                          </p:stCondLst>
                                        </p:cTn>
                                        <p:tgtEl>
                                          <p:spTgt spid="24"/>
                                        </p:tgtEl>
                                        <p:attrNameLst>
                                          <p:attrName>ppt_x</p:attrName>
                                        </p:attrNameLst>
                                      </p:cBhvr>
                                    </p:anim>
                                    <p:anim from="(-#ppt_h/2)" to="(#ppt_y)" calcmode="lin" valueType="num">
                                      <p:cBhvr>
                                        <p:cTn id="9" dur="500" fill="hold">
                                          <p:stCondLst>
                                            <p:cond delay="0"/>
                                          </p:stCondLst>
                                        </p:cTn>
                                        <p:tgtEl>
                                          <p:spTgt spid="24"/>
                                        </p:tgtEl>
                                        <p:attrNameLst>
                                          <p:attrName>ppt_y</p:attrName>
                                        </p:attrNameLst>
                                      </p:cBhvr>
                                    </p:anim>
                                    <p:animRot by="21600000">
                                      <p:cBhvr>
                                        <p:cTn id="10" dur="500" fill="hold">
                                          <p:stCondLst>
                                            <p:cond delay="0"/>
                                          </p:stCondLst>
                                        </p:cTn>
                                        <p:tgtEl>
                                          <p:spTgt spid="24"/>
                                        </p:tgtEl>
                                        <p:attrNameLst>
                                          <p:attrName>r</p:attrName>
                                        </p:attrNameLst>
                                      </p:cBhvr>
                                    </p:animRot>
                                  </p:childTnLst>
                                </p:cTn>
                              </p:par>
                            </p:childTnLst>
                          </p:cTn>
                        </p:par>
                        <p:par>
                          <p:cTn id="11" fill="hold">
                            <p:stCondLst>
                              <p:cond delay="75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250"/>
                            </p:stCondLst>
                            <p:childTnLst>
                              <p:par>
                                <p:cTn id="16" presetID="22" presetClass="entr" presetSubtype="4"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childTnLst>
                          </p:cTn>
                        </p:par>
                        <p:par>
                          <p:cTn id="19" fill="hold">
                            <p:stCondLst>
                              <p:cond delay="1750"/>
                            </p:stCondLst>
                            <p:childTnLst>
                              <p:par>
                                <p:cTn id="20" presetID="16" presetClass="entr" presetSubtype="21"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par>
                          <p:cTn id="23" fill="hold">
                            <p:stCondLst>
                              <p:cond delay="2250"/>
                            </p:stCondLst>
                            <p:childTnLst>
                              <p:par>
                                <p:cTn id="24" presetID="42"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42"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childTnLst>
                          </p:cTn>
                        </p:par>
                        <p:par>
                          <p:cTn id="35" fill="hold">
                            <p:stCondLst>
                              <p:cond delay="3250"/>
                            </p:stCondLst>
                            <p:childTnLst>
                              <p:par>
                                <p:cTn id="36" presetID="22" presetClass="entr" presetSubtype="8"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par>
                          <p:cTn id="39" fill="hold">
                            <p:stCondLst>
                              <p:cond delay="3750"/>
                            </p:stCondLst>
                            <p:childTnLst>
                              <p:par>
                                <p:cTn id="40" presetID="22" presetClass="entr" presetSubtype="4"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par>
                          <p:cTn id="43" fill="hold">
                            <p:stCondLst>
                              <p:cond delay="4250"/>
                            </p:stCondLst>
                            <p:childTnLst>
                              <p:par>
                                <p:cTn id="44" presetID="16" presetClass="entr" presetSubtype="21"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arn(inVertical)">
                                      <p:cBhvr>
                                        <p:cTn id="46" dur="500"/>
                                        <p:tgtEl>
                                          <p:spTgt spid="8"/>
                                        </p:tgtEl>
                                      </p:cBhvr>
                                    </p:animEffect>
                                  </p:childTnLst>
                                </p:cTn>
                              </p:par>
                            </p:childTnLst>
                          </p:cTn>
                        </p:par>
                        <p:par>
                          <p:cTn id="47" fill="hold">
                            <p:stCondLst>
                              <p:cond delay="4750"/>
                            </p:stCondLst>
                            <p:childTnLst>
                              <p:par>
                                <p:cTn id="48" presetID="47"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anim calcmode="lin" valueType="num">
                                      <p:cBhvr>
                                        <p:cTn id="51" dur="500" fill="hold"/>
                                        <p:tgtEl>
                                          <p:spTgt spid="21"/>
                                        </p:tgtEl>
                                        <p:attrNameLst>
                                          <p:attrName>ppt_x</p:attrName>
                                        </p:attrNameLst>
                                      </p:cBhvr>
                                      <p:tavLst>
                                        <p:tav tm="0">
                                          <p:val>
                                            <p:strVal val="#ppt_x"/>
                                          </p:val>
                                        </p:tav>
                                        <p:tav tm="100000">
                                          <p:val>
                                            <p:strVal val="#ppt_x"/>
                                          </p:val>
                                        </p:tav>
                                      </p:tavLst>
                                    </p:anim>
                                    <p:anim calcmode="lin" valueType="num">
                                      <p:cBhvr>
                                        <p:cTn id="52" dur="500" fill="hold"/>
                                        <p:tgtEl>
                                          <p:spTgt spid="21"/>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47"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anim calcmode="lin" valueType="num">
                                      <p:cBhvr>
                                        <p:cTn id="57" dur="500" fill="hold"/>
                                        <p:tgtEl>
                                          <p:spTgt spid="22"/>
                                        </p:tgtEl>
                                        <p:attrNameLst>
                                          <p:attrName>ppt_x</p:attrName>
                                        </p:attrNameLst>
                                      </p:cBhvr>
                                      <p:tavLst>
                                        <p:tav tm="0">
                                          <p:val>
                                            <p:strVal val="#ppt_x"/>
                                          </p:val>
                                        </p:tav>
                                        <p:tav tm="100000">
                                          <p:val>
                                            <p:strVal val="#ppt_x"/>
                                          </p:val>
                                        </p:tav>
                                      </p:tavLst>
                                    </p:anim>
                                    <p:anim calcmode="lin" valueType="num">
                                      <p:cBhvr>
                                        <p:cTn id="58" dur="500" fill="hold"/>
                                        <p:tgtEl>
                                          <p:spTgt spid="22"/>
                                        </p:tgtEl>
                                        <p:attrNameLst>
                                          <p:attrName>ppt_y</p:attrName>
                                        </p:attrNameLst>
                                      </p:cBhvr>
                                      <p:tavLst>
                                        <p:tav tm="0">
                                          <p:val>
                                            <p:strVal val="#ppt_y-.1"/>
                                          </p:val>
                                        </p:tav>
                                        <p:tav tm="100000">
                                          <p:val>
                                            <p:strVal val="#ppt_y"/>
                                          </p:val>
                                        </p:tav>
                                      </p:tavLst>
                                    </p:anim>
                                  </p:childTnLst>
                                </p:cTn>
                              </p:par>
                            </p:childTnLst>
                          </p:cTn>
                        </p:par>
                        <p:par>
                          <p:cTn id="59" fill="hold">
                            <p:stCondLst>
                              <p:cond delay="5750"/>
                            </p:stCondLst>
                            <p:childTnLst>
                              <p:par>
                                <p:cTn id="60" presetID="22" presetClass="entr" presetSubtype="2"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right)">
                                      <p:cBhvr>
                                        <p:cTn id="62" dur="500"/>
                                        <p:tgtEl>
                                          <p:spTgt spid="12"/>
                                        </p:tgtEl>
                                      </p:cBhvr>
                                    </p:animEffect>
                                  </p:childTnLst>
                                </p:cTn>
                              </p:par>
                            </p:childTnLst>
                          </p:cTn>
                        </p:par>
                        <p:par>
                          <p:cTn id="63" fill="hold">
                            <p:stCondLst>
                              <p:cond delay="6250"/>
                            </p:stCondLst>
                            <p:childTnLst>
                              <p:par>
                                <p:cTn id="64" presetID="22" presetClass="entr" presetSubtype="1"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up)">
                                      <p:cBhvr>
                                        <p:cTn id="66" dur="500"/>
                                        <p:tgtEl>
                                          <p:spTgt spid="14"/>
                                        </p:tgtEl>
                                      </p:cBhvr>
                                    </p:animEffect>
                                  </p:childTnLst>
                                </p:cTn>
                              </p:par>
                            </p:childTnLst>
                          </p:cTn>
                        </p:par>
                        <p:par>
                          <p:cTn id="67" fill="hold">
                            <p:stCondLst>
                              <p:cond delay="6750"/>
                            </p:stCondLst>
                            <p:childTnLst>
                              <p:par>
                                <p:cTn id="68" presetID="16" presetClass="entr" presetSubtype="21"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barn(inVertical)">
                                      <p:cBhvr>
                                        <p:cTn id="70" dur="500"/>
                                        <p:tgtEl>
                                          <p:spTgt spid="13"/>
                                        </p:tgtEl>
                                      </p:cBhvr>
                                    </p:animEffect>
                                  </p:childTnLst>
                                </p:cTn>
                              </p:par>
                            </p:childTnLst>
                          </p:cTn>
                        </p:par>
                        <p:par>
                          <p:cTn id="71" fill="hold">
                            <p:stCondLst>
                              <p:cond delay="7250"/>
                            </p:stCondLst>
                            <p:childTnLst>
                              <p:par>
                                <p:cTn id="72" presetID="47"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anim calcmode="lin" valueType="num">
                                      <p:cBhvr>
                                        <p:cTn id="75" dur="500" fill="hold"/>
                                        <p:tgtEl>
                                          <p:spTgt spid="19"/>
                                        </p:tgtEl>
                                        <p:attrNameLst>
                                          <p:attrName>ppt_x</p:attrName>
                                        </p:attrNameLst>
                                      </p:cBhvr>
                                      <p:tavLst>
                                        <p:tav tm="0">
                                          <p:val>
                                            <p:strVal val="#ppt_x"/>
                                          </p:val>
                                        </p:tav>
                                        <p:tav tm="100000">
                                          <p:val>
                                            <p:strVal val="#ppt_x"/>
                                          </p:val>
                                        </p:tav>
                                      </p:tavLst>
                                    </p:anim>
                                    <p:anim calcmode="lin" valueType="num">
                                      <p:cBhvr>
                                        <p:cTn id="76" dur="500" fill="hold"/>
                                        <p:tgtEl>
                                          <p:spTgt spid="19"/>
                                        </p:tgtEl>
                                        <p:attrNameLst>
                                          <p:attrName>ppt_y</p:attrName>
                                        </p:attrNameLst>
                                      </p:cBhvr>
                                      <p:tavLst>
                                        <p:tav tm="0">
                                          <p:val>
                                            <p:strVal val="#ppt_y-.1"/>
                                          </p:val>
                                        </p:tav>
                                        <p:tav tm="100000">
                                          <p:val>
                                            <p:strVal val="#ppt_y"/>
                                          </p:val>
                                        </p:tav>
                                      </p:tavLst>
                                    </p:anim>
                                  </p:childTnLst>
                                </p:cTn>
                              </p:par>
                            </p:childTnLst>
                          </p:cTn>
                        </p:par>
                        <p:par>
                          <p:cTn id="77" fill="hold">
                            <p:stCondLst>
                              <p:cond delay="7750"/>
                            </p:stCondLst>
                            <p:childTnLst>
                              <p:par>
                                <p:cTn id="78" presetID="47" presetClass="entr" presetSubtype="0"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anim calcmode="lin" valueType="num">
                                      <p:cBhvr>
                                        <p:cTn id="81" dur="500" fill="hold"/>
                                        <p:tgtEl>
                                          <p:spTgt spid="20"/>
                                        </p:tgtEl>
                                        <p:attrNameLst>
                                          <p:attrName>ppt_x</p:attrName>
                                        </p:attrNameLst>
                                      </p:cBhvr>
                                      <p:tavLst>
                                        <p:tav tm="0">
                                          <p:val>
                                            <p:strVal val="#ppt_x"/>
                                          </p:val>
                                        </p:tav>
                                        <p:tav tm="100000">
                                          <p:val>
                                            <p:strVal val="#ppt_x"/>
                                          </p:val>
                                        </p:tav>
                                      </p:tavLst>
                                    </p:anim>
                                    <p:anim calcmode="lin" valueType="num">
                                      <p:cBhvr>
                                        <p:cTn id="82"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2" grpId="0" animBg="1"/>
      <p:bldP spid="13" grpId="0"/>
      <p:bldP spid="17" grpId="0"/>
      <p:bldP spid="18" grpId="0"/>
      <p:bldP spid="19" grpId="0"/>
      <p:bldP spid="20" grpId="0"/>
      <p:bldP spid="21" grpId="0"/>
      <p:bldP spid="22" grpId="0"/>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黑色背景"/>
          <p:cNvPicPr>
            <a:picLocks noChangeAspect="1" noChangeArrowheads="1"/>
          </p:cNvPicPr>
          <p:nvPr/>
        </p:nvPicPr>
        <p:blipFill rotWithShape="1">
          <a:blip r:embed="rId3">
            <a:extLst>
              <a:ext uri="{28A0092B-C50C-407E-A947-70E740481C1C}">
                <a14:useLocalDpi xmlns:a14="http://schemas.microsoft.com/office/drawing/2010/main" val="0"/>
              </a:ext>
            </a:extLst>
          </a:blip>
          <a:srcRect l="704"/>
          <a:stretch/>
        </p:blipFill>
        <p:spPr bwMode="auto">
          <a:xfrm>
            <a:off x="-7151" y="0"/>
            <a:ext cx="12181916" cy="6859588"/>
          </a:xfrm>
          <a:prstGeom prst="rect">
            <a:avLst/>
          </a:prstGeom>
          <a:noFill/>
          <a:extLst>
            <a:ext uri="{909E8E84-426E-40DD-AFC4-6F175D3DCCD1}">
              <a14:hiddenFill xmlns:a14="http://schemas.microsoft.com/office/drawing/2010/main">
                <a:solidFill>
                  <a:srgbClr val="FFFFFF"/>
                </a:solidFill>
              </a14:hiddenFill>
            </a:ext>
          </a:extLst>
        </p:spPr>
      </p:pic>
      <p:sp>
        <p:nvSpPr>
          <p:cNvPr id="16" name="五边形 1"/>
          <p:cNvSpPr/>
          <p:nvPr/>
        </p:nvSpPr>
        <p:spPr>
          <a:xfrm rot="16200000">
            <a:off x="4243755" y="-1144434"/>
            <a:ext cx="3760576" cy="12188951"/>
          </a:xfrm>
          <a:custGeom>
            <a:avLst/>
            <a:gdLst>
              <a:gd name="connsiteX0" fmla="*/ 0 w 6587753"/>
              <a:gd name="connsiteY0" fmla="*/ 0 h 6859588"/>
              <a:gd name="connsiteX1" fmla="*/ 3293877 w 6587753"/>
              <a:gd name="connsiteY1" fmla="*/ 0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4578667 w 6587753"/>
              <a:gd name="connsiteY3" fmla="*/ 6848014 h 6859588"/>
              <a:gd name="connsiteX4" fmla="*/ 0 w 6587753"/>
              <a:gd name="connsiteY4" fmla="*/ 6859588 h 6859588"/>
              <a:gd name="connsiteX5" fmla="*/ 0 w 6587753"/>
              <a:gd name="connsiteY5" fmla="*/ 0 h 6859588"/>
              <a:gd name="connsiteX0" fmla="*/ 0 w 9066615"/>
              <a:gd name="connsiteY0" fmla="*/ 0 h 6859588"/>
              <a:gd name="connsiteX1" fmla="*/ 4717563 w 9066615"/>
              <a:gd name="connsiteY1" fmla="*/ 11575 h 6859588"/>
              <a:gd name="connsiteX2" fmla="*/ 9066615 w 9066615"/>
              <a:gd name="connsiteY2" fmla="*/ 3279800 h 6859588"/>
              <a:gd name="connsiteX3" fmla="*/ 4578667 w 9066615"/>
              <a:gd name="connsiteY3" fmla="*/ 6848014 h 6859588"/>
              <a:gd name="connsiteX4" fmla="*/ 0 w 9066615"/>
              <a:gd name="connsiteY4" fmla="*/ 6859588 h 6859588"/>
              <a:gd name="connsiteX5" fmla="*/ 0 w 9066615"/>
              <a:gd name="connsiteY5" fmla="*/ 0 h 6859588"/>
              <a:gd name="connsiteX0" fmla="*/ 0 w 9066615"/>
              <a:gd name="connsiteY0" fmla="*/ 21034 h 6880622"/>
              <a:gd name="connsiteX1" fmla="*/ 4717563 w 9066615"/>
              <a:gd name="connsiteY1" fmla="*/ 0 h 6880622"/>
              <a:gd name="connsiteX2" fmla="*/ 9066615 w 9066615"/>
              <a:gd name="connsiteY2" fmla="*/ 3300834 h 6880622"/>
              <a:gd name="connsiteX3" fmla="*/ 4578667 w 9066615"/>
              <a:gd name="connsiteY3" fmla="*/ 6869048 h 6880622"/>
              <a:gd name="connsiteX4" fmla="*/ 0 w 9066615"/>
              <a:gd name="connsiteY4" fmla="*/ 6880622 h 6880622"/>
              <a:gd name="connsiteX5" fmla="*/ 0 w 9066615"/>
              <a:gd name="connsiteY5" fmla="*/ 21034 h 6880622"/>
              <a:gd name="connsiteX0" fmla="*/ 0 w 9066615"/>
              <a:gd name="connsiteY0" fmla="*/ 7993 h 6867581"/>
              <a:gd name="connsiteX1" fmla="*/ 4764712 w 9066615"/>
              <a:gd name="connsiteY1" fmla="*/ 0 h 6867581"/>
              <a:gd name="connsiteX2" fmla="*/ 9066615 w 9066615"/>
              <a:gd name="connsiteY2" fmla="*/ 3287793 h 6867581"/>
              <a:gd name="connsiteX3" fmla="*/ 4578667 w 9066615"/>
              <a:gd name="connsiteY3" fmla="*/ 6856007 h 6867581"/>
              <a:gd name="connsiteX4" fmla="*/ 0 w 9066615"/>
              <a:gd name="connsiteY4" fmla="*/ 6867581 h 6867581"/>
              <a:gd name="connsiteX5" fmla="*/ 0 w 9066615"/>
              <a:gd name="connsiteY5" fmla="*/ 7993 h 6867581"/>
              <a:gd name="connsiteX0" fmla="*/ 0 w 7392815"/>
              <a:gd name="connsiteY0" fmla="*/ 7993 h 6867581"/>
              <a:gd name="connsiteX1" fmla="*/ 4764712 w 7392815"/>
              <a:gd name="connsiteY1" fmla="*/ 0 h 6867581"/>
              <a:gd name="connsiteX2" fmla="*/ 7392816 w 7392815"/>
              <a:gd name="connsiteY2" fmla="*/ 3411701 h 6867581"/>
              <a:gd name="connsiteX3" fmla="*/ 4578667 w 7392815"/>
              <a:gd name="connsiteY3" fmla="*/ 6856007 h 6867581"/>
              <a:gd name="connsiteX4" fmla="*/ 0 w 7392815"/>
              <a:gd name="connsiteY4" fmla="*/ 6867581 h 6867581"/>
              <a:gd name="connsiteX5" fmla="*/ 0 w 7392815"/>
              <a:gd name="connsiteY5" fmla="*/ 7993 h 68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2815" h="6867581">
                <a:moveTo>
                  <a:pt x="0" y="7993"/>
                </a:moveTo>
                <a:lnTo>
                  <a:pt x="4764712" y="0"/>
                </a:lnTo>
                <a:lnTo>
                  <a:pt x="7392816" y="3411701"/>
                </a:lnTo>
                <a:lnTo>
                  <a:pt x="4578667" y="6856007"/>
                </a:lnTo>
                <a:lnTo>
                  <a:pt x="0" y="6867581"/>
                </a:lnTo>
                <a:lnTo>
                  <a:pt x="0" y="7993"/>
                </a:lnTo>
                <a:close/>
              </a:path>
            </a:pathLst>
          </a:custGeom>
          <a:solidFill>
            <a:srgbClr val="3E0000">
              <a:alpha val="77000"/>
            </a:srgbClr>
          </a:solidFill>
          <a:effectLst>
            <a:glow rad="203200">
              <a:schemeClr val="tx1">
                <a:lumMod val="95000"/>
                <a:lumOff val="5000"/>
                <a:alpha val="33000"/>
              </a:schemeClr>
            </a:glow>
            <a:outerShdw blurRad="50800" dist="38100" dir="16200000" rotWithShape="0">
              <a:prstClr val="black">
                <a:alpha val="40000"/>
              </a:prstClr>
            </a:outerShdw>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7" name="Rectangle 3"/>
          <p:cNvSpPr>
            <a:spLocks/>
          </p:cNvSpPr>
          <p:nvPr/>
        </p:nvSpPr>
        <p:spPr bwMode="auto">
          <a:xfrm>
            <a:off x="1042085" y="3835893"/>
            <a:ext cx="10078448" cy="74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70000"/>
              </a:lnSpc>
              <a:spcBef>
                <a:spcPct val="0"/>
              </a:spcBef>
              <a:spcAft>
                <a:spcPct val="0"/>
              </a:spcAft>
            </a:pPr>
            <a:r>
              <a:rPr lang="zh-CN" altLang="en-US"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rPr>
              <a:t>明年工作计划</a:t>
            </a:r>
            <a:endParaRPr lang="en-US" altLang="zh-CN" sz="4300" b="1" dirty="0">
              <a:solidFill>
                <a:schemeClr val="bg1"/>
              </a:solidFill>
              <a:effectLst>
                <a:outerShdw blurRad="38100" dist="38100" dir="2700000" algn="tl">
                  <a:srgbClr val="000000">
                    <a:alpha val="43137"/>
                  </a:srgbClr>
                </a:outerShdw>
              </a:effectLst>
              <a:latin typeface="微软雅黑"/>
              <a:ea typeface="微软雅黑"/>
              <a:cs typeface="Bebas Neue" charset="0"/>
              <a:sym typeface="Bebas Neue" charset="0"/>
            </a:endParaRPr>
          </a:p>
        </p:txBody>
      </p:sp>
      <p:sp>
        <p:nvSpPr>
          <p:cNvPr id="8" name="Rectangle 2"/>
          <p:cNvSpPr>
            <a:spLocks/>
          </p:cNvSpPr>
          <p:nvPr/>
        </p:nvSpPr>
        <p:spPr bwMode="auto">
          <a:xfrm>
            <a:off x="1685376" y="4493415"/>
            <a:ext cx="9145016" cy="43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此处添加详细文本描述，建议与标题相关并符合整体语言风格，语言描述尽量简洁生动。尽量将每页幻灯片的字数控制在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200</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字以内，据统计每页幻灯片的最好控制在</a:t>
            </a:r>
            <a:r>
              <a:rPr lang="en-US" altLang="zh-CN" sz="1300" dirty="0">
                <a:solidFill>
                  <a:schemeClr val="bg1"/>
                </a:solidFill>
                <a:effectLst>
                  <a:outerShdw blurRad="38100" dist="38100" dir="2700000" algn="tl">
                    <a:srgbClr val="000000">
                      <a:alpha val="43137"/>
                    </a:srgbClr>
                  </a:outerShdw>
                </a:effectLst>
                <a:latin typeface="微软雅黑"/>
                <a:ea typeface="微软雅黑"/>
                <a:sym typeface="Gill Sans" charset="0"/>
              </a:rPr>
              <a:t>5</a:t>
            </a:r>
            <a:r>
              <a:rPr lang="zh-CN" altLang="en-US" sz="1300" dirty="0">
                <a:solidFill>
                  <a:schemeClr val="bg1"/>
                </a:solidFill>
                <a:effectLst>
                  <a:outerShdw blurRad="38100" dist="38100" dir="2700000" algn="tl">
                    <a:srgbClr val="000000">
                      <a:alpha val="43137"/>
                    </a:srgbClr>
                  </a:outerShdw>
                </a:effectLst>
                <a:latin typeface="微软雅黑"/>
                <a:ea typeface="微软雅黑"/>
                <a:sym typeface="Gill Sans" charset="0"/>
              </a:rPr>
              <a:t>分钟之内。 此处添加详细文本描述，建议与标题相关并符合整体语言风格</a:t>
            </a:r>
            <a:endParaRPr lang="en-US" sz="13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p:txBody>
      </p:sp>
      <p:pic>
        <p:nvPicPr>
          <p:cNvPr id="13"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985" y="3866516"/>
            <a:ext cx="3039767" cy="3739742"/>
          </a:xfrm>
          <a:prstGeom prst="rect">
            <a:avLst/>
          </a:prstGeom>
        </p:spPr>
      </p:pic>
      <p:sp>
        <p:nvSpPr>
          <p:cNvPr id="18" name="椭圆 17"/>
          <p:cNvSpPr/>
          <p:nvPr/>
        </p:nvSpPr>
        <p:spPr>
          <a:xfrm>
            <a:off x="5360045" y="2225430"/>
            <a:ext cx="1355396" cy="1355395"/>
          </a:xfrm>
          <a:prstGeom prst="ellipse">
            <a:avLst/>
          </a:prstGeom>
          <a:solidFill>
            <a:schemeClr val="bg1">
              <a:lumMod val="95000"/>
            </a:schemeClr>
          </a:solidFill>
          <a:ln w="127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524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任意多边形 27"/>
          <p:cNvSpPr>
            <a:spLocks noChangeArrowheads="1"/>
          </p:cNvSpPr>
          <p:nvPr/>
        </p:nvSpPr>
        <p:spPr bwMode="auto">
          <a:xfrm>
            <a:off x="5652839" y="2555325"/>
            <a:ext cx="740021" cy="658445"/>
          </a:xfrm>
          <a:custGeom>
            <a:avLst/>
            <a:gdLst>
              <a:gd name="T0" fmla="*/ 152941 w 574972"/>
              <a:gd name="T1" fmla="*/ 399844 h 399845"/>
              <a:gd name="T2" fmla="*/ 61228 w 574972"/>
              <a:gd name="T3" fmla="*/ 398217 h 399845"/>
              <a:gd name="T4" fmla="*/ 121790 w 574972"/>
              <a:gd name="T5" fmla="*/ 346388 h 399845"/>
              <a:gd name="T6" fmla="*/ 147415 w 574972"/>
              <a:gd name="T7" fmla="*/ 328444 h 399845"/>
              <a:gd name="T8" fmla="*/ 270881 w 574972"/>
              <a:gd name="T9" fmla="*/ 219691 h 399845"/>
              <a:gd name="T10" fmla="*/ 179168 w 574972"/>
              <a:gd name="T11" fmla="*/ 399845 h 399845"/>
              <a:gd name="T12" fmla="*/ 185489 w 574972"/>
              <a:gd name="T13" fmla="*/ 291396 h 399845"/>
              <a:gd name="T14" fmla="*/ 226257 w 574972"/>
              <a:gd name="T15" fmla="*/ 259235 h 399845"/>
              <a:gd name="T16" fmla="*/ 263531 w 574972"/>
              <a:gd name="T17" fmla="*/ 225912 h 399845"/>
              <a:gd name="T18" fmla="*/ 297108 w 574972"/>
              <a:gd name="T19" fmla="*/ 209429 h 399845"/>
              <a:gd name="T20" fmla="*/ 309758 w 574972"/>
              <a:gd name="T21" fmla="*/ 223349 h 399845"/>
              <a:gd name="T22" fmla="*/ 342372 w 574972"/>
              <a:gd name="T23" fmla="*/ 256672 h 399845"/>
              <a:gd name="T24" fmla="*/ 370328 w 574972"/>
              <a:gd name="T25" fmla="*/ 264362 h 399845"/>
              <a:gd name="T26" fmla="*/ 388821 w 574972"/>
              <a:gd name="T27" fmla="*/ 248907 h 399845"/>
              <a:gd name="T28" fmla="*/ 297108 w 574972"/>
              <a:gd name="T29" fmla="*/ 399844 h 399845"/>
              <a:gd name="T30" fmla="*/ 506761 w 574972"/>
              <a:gd name="T31" fmla="*/ 139370 h 399845"/>
              <a:gd name="T32" fmla="*/ 415048 w 574972"/>
              <a:gd name="T33" fmla="*/ 399844 h 399845"/>
              <a:gd name="T34" fmla="*/ 418375 w 574972"/>
              <a:gd name="T35" fmla="*/ 219183 h 399845"/>
              <a:gd name="T36" fmla="*/ 458488 w 574972"/>
              <a:gd name="T37" fmla="*/ 184898 h 399845"/>
              <a:gd name="T38" fmla="*/ 506761 w 574972"/>
              <a:gd name="T39" fmla="*/ 139370 h 399845"/>
              <a:gd name="T40" fmla="*/ 533039 w 574972"/>
              <a:gd name="T41" fmla="*/ 0 h 399845"/>
              <a:gd name="T42" fmla="*/ 567983 w 574972"/>
              <a:gd name="T43" fmla="*/ 5127 h 399845"/>
              <a:gd name="T44" fmla="*/ 574972 w 574972"/>
              <a:gd name="T45" fmla="*/ 117913 h 399845"/>
              <a:gd name="T46" fmla="*/ 535369 w 574972"/>
              <a:gd name="T47" fmla="*/ 117913 h 399845"/>
              <a:gd name="T48" fmla="*/ 533039 w 574972"/>
              <a:gd name="T49" fmla="*/ 69209 h 399845"/>
              <a:gd name="T50" fmla="*/ 437526 w 574972"/>
              <a:gd name="T51" fmla="*/ 156362 h 399845"/>
              <a:gd name="T52" fmla="*/ 383945 w 574972"/>
              <a:gd name="T53" fmla="*/ 202502 h 399845"/>
              <a:gd name="T54" fmla="*/ 349001 w 574972"/>
              <a:gd name="T55" fmla="*/ 207629 h 399845"/>
              <a:gd name="T56" fmla="*/ 337353 w 574972"/>
              <a:gd name="T57" fmla="*/ 194812 h 399845"/>
              <a:gd name="T58" fmla="*/ 293091 w 574972"/>
              <a:gd name="T59" fmla="*/ 146109 h 399845"/>
              <a:gd name="T60" fmla="*/ 239510 w 574972"/>
              <a:gd name="T61" fmla="*/ 192249 h 399845"/>
              <a:gd name="T62" fmla="*/ 216214 w 574972"/>
              <a:gd name="T63" fmla="*/ 210192 h 399845"/>
              <a:gd name="T64" fmla="*/ 139337 w 574972"/>
              <a:gd name="T65" fmla="*/ 274275 h 399845"/>
              <a:gd name="T66" fmla="*/ 32175 w 574972"/>
              <a:gd name="T67" fmla="*/ 363992 h 399845"/>
              <a:gd name="T68" fmla="*/ 4220 w 574972"/>
              <a:gd name="T69" fmla="*/ 358865 h 399845"/>
              <a:gd name="T70" fmla="*/ 18197 w 574972"/>
              <a:gd name="T71" fmla="*/ 317851 h 399845"/>
              <a:gd name="T72" fmla="*/ 139337 w 574972"/>
              <a:gd name="T73" fmla="*/ 220445 h 399845"/>
              <a:gd name="T74" fmla="*/ 216214 w 574972"/>
              <a:gd name="T75" fmla="*/ 156362 h 399845"/>
              <a:gd name="T76" fmla="*/ 239510 w 574972"/>
              <a:gd name="T77" fmla="*/ 138419 h 399845"/>
              <a:gd name="T78" fmla="*/ 283772 w 574972"/>
              <a:gd name="T79" fmla="*/ 99969 h 399845"/>
              <a:gd name="T80" fmla="*/ 314057 w 574972"/>
              <a:gd name="T81" fmla="*/ 107659 h 399845"/>
              <a:gd name="T82" fmla="*/ 346671 w 574972"/>
              <a:gd name="T83" fmla="*/ 140982 h 399845"/>
              <a:gd name="T84" fmla="*/ 383945 w 574972"/>
              <a:gd name="T85" fmla="*/ 146109 h 399845"/>
              <a:gd name="T86" fmla="*/ 437526 w 574972"/>
              <a:gd name="T87" fmla="*/ 99969 h 399845"/>
              <a:gd name="T88" fmla="*/ 498095 w 574972"/>
              <a:gd name="T89" fmla="*/ 43576 h 399845"/>
              <a:gd name="T90" fmla="*/ 463151 w 574972"/>
              <a:gd name="T91" fmla="*/ 43576 h 399845"/>
              <a:gd name="T92" fmla="*/ 442185 w 574972"/>
              <a:gd name="T93" fmla="*/ 20506 h 399845"/>
              <a:gd name="T94" fmla="*/ 456163 w 574972"/>
              <a:gd name="T95" fmla="*/ 2563 h 399845"/>
              <a:gd name="T96" fmla="*/ 0 w 574972"/>
              <a:gd name="T97" fmla="*/ 0 h 399845"/>
              <a:gd name="T98" fmla="*/ 574972 w 574972"/>
              <a:gd name="T99" fmla="*/ 399845 h 399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T96" t="T97" r="T98" b="T99"/>
            <a:pathLst>
              <a:path w="574972" h="399845">
                <a:moveTo>
                  <a:pt x="152941" y="323694"/>
                </a:moveTo>
                <a:lnTo>
                  <a:pt x="152941" y="399844"/>
                </a:lnTo>
                <a:lnTo>
                  <a:pt x="61228" y="399844"/>
                </a:lnTo>
                <a:lnTo>
                  <a:pt x="61228" y="398217"/>
                </a:lnTo>
                <a:lnTo>
                  <a:pt x="65606" y="394470"/>
                </a:lnTo>
                <a:cubicBezTo>
                  <a:pt x="121790" y="346388"/>
                  <a:pt x="121790" y="346388"/>
                  <a:pt x="121790" y="346388"/>
                </a:cubicBezTo>
                <a:cubicBezTo>
                  <a:pt x="145086" y="328444"/>
                  <a:pt x="145086" y="328444"/>
                  <a:pt x="145086" y="328444"/>
                </a:cubicBezTo>
                <a:cubicBezTo>
                  <a:pt x="147415" y="328444"/>
                  <a:pt x="147415" y="328444"/>
                  <a:pt x="147415" y="328444"/>
                </a:cubicBezTo>
                <a:lnTo>
                  <a:pt x="152941" y="323694"/>
                </a:lnTo>
                <a:close/>
                <a:moveTo>
                  <a:pt x="270881" y="219691"/>
                </a:moveTo>
                <a:lnTo>
                  <a:pt x="270881" y="399845"/>
                </a:lnTo>
                <a:lnTo>
                  <a:pt x="179168" y="399845"/>
                </a:lnTo>
                <a:lnTo>
                  <a:pt x="179168" y="296830"/>
                </a:lnTo>
                <a:lnTo>
                  <a:pt x="185489" y="291396"/>
                </a:lnTo>
                <a:cubicBezTo>
                  <a:pt x="216939" y="264361"/>
                  <a:pt x="216939" y="264361"/>
                  <a:pt x="216939" y="264361"/>
                </a:cubicBezTo>
                <a:cubicBezTo>
                  <a:pt x="226257" y="259235"/>
                  <a:pt x="226257" y="259235"/>
                  <a:pt x="226257" y="259235"/>
                </a:cubicBezTo>
                <a:cubicBezTo>
                  <a:pt x="240235" y="246418"/>
                  <a:pt x="240235" y="246418"/>
                  <a:pt x="240235" y="246418"/>
                </a:cubicBezTo>
                <a:cubicBezTo>
                  <a:pt x="263531" y="225912"/>
                  <a:pt x="263531" y="225912"/>
                  <a:pt x="263531" y="225912"/>
                </a:cubicBezTo>
                <a:lnTo>
                  <a:pt x="270881" y="219691"/>
                </a:lnTo>
                <a:close/>
                <a:moveTo>
                  <a:pt x="297108" y="209429"/>
                </a:moveTo>
                <a:lnTo>
                  <a:pt x="300913" y="213616"/>
                </a:lnTo>
                <a:cubicBezTo>
                  <a:pt x="309758" y="223349"/>
                  <a:pt x="309758" y="223349"/>
                  <a:pt x="309758" y="223349"/>
                </a:cubicBezTo>
                <a:cubicBezTo>
                  <a:pt x="333054" y="248982"/>
                  <a:pt x="333054" y="248982"/>
                  <a:pt x="333054" y="248982"/>
                </a:cubicBezTo>
                <a:cubicBezTo>
                  <a:pt x="342372" y="256672"/>
                  <a:pt x="342372" y="256672"/>
                  <a:pt x="342372" y="256672"/>
                </a:cubicBezTo>
                <a:cubicBezTo>
                  <a:pt x="344702" y="261799"/>
                  <a:pt x="344702" y="261799"/>
                  <a:pt x="344702" y="261799"/>
                </a:cubicBezTo>
                <a:cubicBezTo>
                  <a:pt x="351691" y="269489"/>
                  <a:pt x="363339" y="269489"/>
                  <a:pt x="370328" y="264362"/>
                </a:cubicBezTo>
                <a:cubicBezTo>
                  <a:pt x="379646" y="256672"/>
                  <a:pt x="379646" y="256672"/>
                  <a:pt x="379646" y="256672"/>
                </a:cubicBezTo>
                <a:lnTo>
                  <a:pt x="388821" y="248907"/>
                </a:lnTo>
                <a:lnTo>
                  <a:pt x="388821" y="399844"/>
                </a:lnTo>
                <a:lnTo>
                  <a:pt x="297108" y="399844"/>
                </a:lnTo>
                <a:lnTo>
                  <a:pt x="297108" y="209429"/>
                </a:lnTo>
                <a:close/>
                <a:moveTo>
                  <a:pt x="506761" y="139370"/>
                </a:moveTo>
                <a:lnTo>
                  <a:pt x="506761" y="399844"/>
                </a:lnTo>
                <a:lnTo>
                  <a:pt x="415048" y="399844"/>
                </a:lnTo>
                <a:lnTo>
                  <a:pt x="415048" y="222112"/>
                </a:lnTo>
                <a:lnTo>
                  <a:pt x="418375" y="219183"/>
                </a:lnTo>
                <a:cubicBezTo>
                  <a:pt x="428203" y="210532"/>
                  <a:pt x="428203" y="210532"/>
                  <a:pt x="428203" y="210532"/>
                </a:cubicBezTo>
                <a:cubicBezTo>
                  <a:pt x="458488" y="184898"/>
                  <a:pt x="458488" y="184898"/>
                  <a:pt x="458488" y="184898"/>
                </a:cubicBezTo>
                <a:cubicBezTo>
                  <a:pt x="474795" y="169518"/>
                  <a:pt x="487025" y="157984"/>
                  <a:pt x="496198" y="149332"/>
                </a:cubicBezTo>
                <a:lnTo>
                  <a:pt x="506761" y="139370"/>
                </a:lnTo>
                <a:close/>
                <a:moveTo>
                  <a:pt x="463151" y="0"/>
                </a:moveTo>
                <a:cubicBezTo>
                  <a:pt x="463151" y="0"/>
                  <a:pt x="463151" y="0"/>
                  <a:pt x="533039" y="0"/>
                </a:cubicBezTo>
                <a:cubicBezTo>
                  <a:pt x="533039" y="0"/>
                  <a:pt x="533039" y="0"/>
                  <a:pt x="554006" y="0"/>
                </a:cubicBezTo>
                <a:cubicBezTo>
                  <a:pt x="558665" y="0"/>
                  <a:pt x="563324" y="2563"/>
                  <a:pt x="567983" y="5127"/>
                </a:cubicBezTo>
                <a:cubicBezTo>
                  <a:pt x="572643" y="10253"/>
                  <a:pt x="574972" y="15380"/>
                  <a:pt x="574972" y="20506"/>
                </a:cubicBezTo>
                <a:lnTo>
                  <a:pt x="574972" y="117913"/>
                </a:lnTo>
                <a:cubicBezTo>
                  <a:pt x="574972" y="128166"/>
                  <a:pt x="565654" y="138419"/>
                  <a:pt x="554006" y="138419"/>
                </a:cubicBezTo>
                <a:cubicBezTo>
                  <a:pt x="542358" y="138419"/>
                  <a:pt x="535369" y="128166"/>
                  <a:pt x="535369" y="117913"/>
                </a:cubicBezTo>
                <a:cubicBezTo>
                  <a:pt x="535369" y="117913"/>
                  <a:pt x="535369" y="117913"/>
                  <a:pt x="535369" y="66646"/>
                </a:cubicBezTo>
                <a:cubicBezTo>
                  <a:pt x="535369" y="66646"/>
                  <a:pt x="535369" y="66646"/>
                  <a:pt x="533039" y="69209"/>
                </a:cubicBezTo>
                <a:cubicBezTo>
                  <a:pt x="533039" y="69209"/>
                  <a:pt x="533039" y="69209"/>
                  <a:pt x="467811" y="130729"/>
                </a:cubicBezTo>
                <a:cubicBezTo>
                  <a:pt x="467811" y="130729"/>
                  <a:pt x="467811" y="130729"/>
                  <a:pt x="437526" y="156362"/>
                </a:cubicBezTo>
                <a:cubicBezTo>
                  <a:pt x="437526" y="156362"/>
                  <a:pt x="437526" y="156362"/>
                  <a:pt x="414230" y="176869"/>
                </a:cubicBezTo>
                <a:cubicBezTo>
                  <a:pt x="414230" y="176869"/>
                  <a:pt x="414230" y="176869"/>
                  <a:pt x="383945" y="202502"/>
                </a:cubicBezTo>
                <a:cubicBezTo>
                  <a:pt x="383945" y="202502"/>
                  <a:pt x="383945" y="202502"/>
                  <a:pt x="374627" y="210192"/>
                </a:cubicBezTo>
                <a:cubicBezTo>
                  <a:pt x="367638" y="215319"/>
                  <a:pt x="355990" y="215319"/>
                  <a:pt x="349001" y="207629"/>
                </a:cubicBezTo>
                <a:cubicBezTo>
                  <a:pt x="349001" y="207629"/>
                  <a:pt x="349001" y="207629"/>
                  <a:pt x="346671" y="202502"/>
                </a:cubicBezTo>
                <a:cubicBezTo>
                  <a:pt x="346671" y="202502"/>
                  <a:pt x="346671" y="202502"/>
                  <a:pt x="337353" y="194812"/>
                </a:cubicBezTo>
                <a:cubicBezTo>
                  <a:pt x="337353" y="194812"/>
                  <a:pt x="337353" y="194812"/>
                  <a:pt x="314057" y="169179"/>
                </a:cubicBezTo>
                <a:cubicBezTo>
                  <a:pt x="314057" y="169179"/>
                  <a:pt x="314057" y="169179"/>
                  <a:pt x="293091" y="146109"/>
                </a:cubicBezTo>
                <a:cubicBezTo>
                  <a:pt x="293091" y="146109"/>
                  <a:pt x="293091" y="146109"/>
                  <a:pt x="262806" y="171742"/>
                </a:cubicBezTo>
                <a:cubicBezTo>
                  <a:pt x="262806" y="171742"/>
                  <a:pt x="262806" y="171742"/>
                  <a:pt x="239510" y="192249"/>
                </a:cubicBezTo>
                <a:cubicBezTo>
                  <a:pt x="239510" y="192249"/>
                  <a:pt x="239510" y="192249"/>
                  <a:pt x="225532" y="205065"/>
                </a:cubicBezTo>
                <a:cubicBezTo>
                  <a:pt x="225532" y="205065"/>
                  <a:pt x="225532" y="205065"/>
                  <a:pt x="216214" y="210192"/>
                </a:cubicBezTo>
                <a:cubicBezTo>
                  <a:pt x="216214" y="210192"/>
                  <a:pt x="216214" y="210192"/>
                  <a:pt x="141666" y="274275"/>
                </a:cubicBezTo>
                <a:cubicBezTo>
                  <a:pt x="141666" y="274275"/>
                  <a:pt x="141666" y="274275"/>
                  <a:pt x="139337" y="274275"/>
                </a:cubicBezTo>
                <a:cubicBezTo>
                  <a:pt x="139337" y="274275"/>
                  <a:pt x="139337" y="274275"/>
                  <a:pt x="116041" y="292218"/>
                </a:cubicBezTo>
                <a:cubicBezTo>
                  <a:pt x="116041" y="292218"/>
                  <a:pt x="116041" y="292218"/>
                  <a:pt x="32175" y="363992"/>
                </a:cubicBezTo>
                <a:cubicBezTo>
                  <a:pt x="29845" y="366555"/>
                  <a:pt x="25186" y="366555"/>
                  <a:pt x="22856" y="366555"/>
                </a:cubicBezTo>
                <a:cubicBezTo>
                  <a:pt x="15868" y="369118"/>
                  <a:pt x="8879" y="366555"/>
                  <a:pt x="4220" y="358865"/>
                </a:cubicBezTo>
                <a:cubicBezTo>
                  <a:pt x="-2769" y="348612"/>
                  <a:pt x="-440" y="335795"/>
                  <a:pt x="6549" y="328105"/>
                </a:cubicBezTo>
                <a:cubicBezTo>
                  <a:pt x="6549" y="328105"/>
                  <a:pt x="6549" y="328105"/>
                  <a:pt x="18197" y="317851"/>
                </a:cubicBezTo>
                <a:cubicBezTo>
                  <a:pt x="18197" y="317851"/>
                  <a:pt x="18197" y="317851"/>
                  <a:pt x="116041" y="238389"/>
                </a:cubicBezTo>
                <a:cubicBezTo>
                  <a:pt x="116041" y="238389"/>
                  <a:pt x="116041" y="238389"/>
                  <a:pt x="139337" y="220445"/>
                </a:cubicBezTo>
                <a:cubicBezTo>
                  <a:pt x="139337" y="220445"/>
                  <a:pt x="139337" y="220445"/>
                  <a:pt x="141666" y="217882"/>
                </a:cubicBezTo>
                <a:cubicBezTo>
                  <a:pt x="141666" y="217882"/>
                  <a:pt x="141666" y="217882"/>
                  <a:pt x="216214" y="156362"/>
                </a:cubicBezTo>
                <a:cubicBezTo>
                  <a:pt x="216214" y="156362"/>
                  <a:pt x="216214" y="156362"/>
                  <a:pt x="223203" y="148672"/>
                </a:cubicBezTo>
                <a:cubicBezTo>
                  <a:pt x="223203" y="148672"/>
                  <a:pt x="223203" y="148672"/>
                  <a:pt x="239510" y="138419"/>
                </a:cubicBezTo>
                <a:cubicBezTo>
                  <a:pt x="239510" y="138419"/>
                  <a:pt x="239510" y="138419"/>
                  <a:pt x="262806" y="117913"/>
                </a:cubicBezTo>
                <a:cubicBezTo>
                  <a:pt x="262806" y="117913"/>
                  <a:pt x="262806" y="117913"/>
                  <a:pt x="283772" y="99969"/>
                </a:cubicBezTo>
                <a:cubicBezTo>
                  <a:pt x="293091" y="92279"/>
                  <a:pt x="302409" y="94843"/>
                  <a:pt x="309398" y="102533"/>
                </a:cubicBezTo>
                <a:cubicBezTo>
                  <a:pt x="309398" y="102533"/>
                  <a:pt x="309398" y="102533"/>
                  <a:pt x="314057" y="107659"/>
                </a:cubicBezTo>
                <a:cubicBezTo>
                  <a:pt x="314057" y="107659"/>
                  <a:pt x="314057" y="107659"/>
                  <a:pt x="337353" y="133292"/>
                </a:cubicBezTo>
                <a:cubicBezTo>
                  <a:pt x="337353" y="133292"/>
                  <a:pt x="337353" y="133292"/>
                  <a:pt x="346671" y="140982"/>
                </a:cubicBezTo>
                <a:cubicBezTo>
                  <a:pt x="346671" y="140982"/>
                  <a:pt x="346671" y="140982"/>
                  <a:pt x="365308" y="161489"/>
                </a:cubicBezTo>
                <a:cubicBezTo>
                  <a:pt x="365308" y="161489"/>
                  <a:pt x="365308" y="161489"/>
                  <a:pt x="383945" y="146109"/>
                </a:cubicBezTo>
                <a:cubicBezTo>
                  <a:pt x="383945" y="146109"/>
                  <a:pt x="383945" y="146109"/>
                  <a:pt x="414230" y="120476"/>
                </a:cubicBezTo>
                <a:cubicBezTo>
                  <a:pt x="414230" y="120476"/>
                  <a:pt x="414230" y="120476"/>
                  <a:pt x="437526" y="99969"/>
                </a:cubicBezTo>
                <a:cubicBezTo>
                  <a:pt x="437526" y="99969"/>
                  <a:pt x="437526" y="99969"/>
                  <a:pt x="477129" y="61520"/>
                </a:cubicBezTo>
                <a:cubicBezTo>
                  <a:pt x="477129" y="61520"/>
                  <a:pt x="477129" y="61520"/>
                  <a:pt x="498095" y="43576"/>
                </a:cubicBezTo>
                <a:cubicBezTo>
                  <a:pt x="498095" y="43576"/>
                  <a:pt x="498095" y="43576"/>
                  <a:pt x="486447" y="43576"/>
                </a:cubicBezTo>
                <a:cubicBezTo>
                  <a:pt x="486447" y="43576"/>
                  <a:pt x="486447" y="43576"/>
                  <a:pt x="463151" y="43576"/>
                </a:cubicBezTo>
                <a:cubicBezTo>
                  <a:pt x="460822" y="43576"/>
                  <a:pt x="458492" y="43576"/>
                  <a:pt x="456163" y="41013"/>
                </a:cubicBezTo>
                <a:cubicBezTo>
                  <a:pt x="449174" y="38450"/>
                  <a:pt x="442185" y="30760"/>
                  <a:pt x="442185" y="20506"/>
                </a:cubicBezTo>
                <a:cubicBezTo>
                  <a:pt x="442185" y="12816"/>
                  <a:pt x="446844" y="5127"/>
                  <a:pt x="453833" y="2563"/>
                </a:cubicBezTo>
                <a:cubicBezTo>
                  <a:pt x="453833" y="2563"/>
                  <a:pt x="456163" y="2563"/>
                  <a:pt x="456163" y="2563"/>
                </a:cubicBezTo>
                <a:cubicBezTo>
                  <a:pt x="458492" y="0"/>
                  <a:pt x="460822" y="0"/>
                  <a:pt x="463151" y="0"/>
                </a:cubicBezTo>
                <a:close/>
              </a:path>
            </a:pathLst>
          </a:custGeom>
          <a:solidFill>
            <a:srgbClr val="7B1B1B"/>
          </a:solidFill>
          <a:ln>
            <a:noFill/>
          </a:ln>
          <a:effectLst>
            <a:outerShdw blurRad="63500" sx="102000" sy="102000" algn="ctr" rotWithShape="0">
              <a:prstClr val="black">
                <a:alpha val="40000"/>
              </a:prstClr>
            </a:outerShdw>
          </a:effectLst>
        </p:spPr>
        <p:txBody>
          <a:bodyPr lIns="68580" tIns="34290" rIns="68580" bIns="34290"/>
          <a:lstStyle/>
          <a:p>
            <a:endParaRPr lang="zh-CN" altLang="en-US"/>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7818" y="586349"/>
            <a:ext cx="8719849" cy="1585906"/>
          </a:xfrm>
          <a:prstGeom prst="rect">
            <a:avLst/>
          </a:prstGeom>
        </p:spPr>
      </p:pic>
    </p:spTree>
    <p:extLst>
      <p:ext uri="{BB962C8B-B14F-4D97-AF65-F5344CB8AC3E}">
        <p14:creationId xmlns:p14="http://schemas.microsoft.com/office/powerpoint/2010/main" val="2627267968"/>
      </p:ext>
    </p:extLst>
  </p:cSld>
  <p:clrMapOvr>
    <a:masterClrMapping/>
  </p:clrMapOvr>
  <mc:AlternateContent xmlns:mc="http://schemas.openxmlformats.org/markup-compatibility/2006">
    <mc:Choice xmlns:p14="http://schemas.microsoft.com/office/powerpoint/2010/main" Requires="p14">
      <p:transition spd="slow" p14:dur="2000" advTm="4000">
        <p14:vortex dir="r"/>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250"/>
                                        <p:tgtEl>
                                          <p:spTgt spid="18"/>
                                        </p:tgtEl>
                                      </p:cBhvr>
                                    </p:animEffect>
                                    <p:anim calcmode="lin" valueType="num">
                                      <p:cBhvr>
                                        <p:cTn id="29" dur="250" fill="hold"/>
                                        <p:tgtEl>
                                          <p:spTgt spid="18"/>
                                        </p:tgtEl>
                                        <p:attrNameLst>
                                          <p:attrName>ppt_x</p:attrName>
                                        </p:attrNameLst>
                                      </p:cBhvr>
                                      <p:tavLst>
                                        <p:tav tm="0">
                                          <p:val>
                                            <p:strVal val="#ppt_x"/>
                                          </p:val>
                                        </p:tav>
                                        <p:tav tm="100000">
                                          <p:val>
                                            <p:strVal val="#ppt_x"/>
                                          </p:val>
                                        </p:tav>
                                      </p:tavLst>
                                    </p:anim>
                                    <p:anim calcmode="lin" valueType="num">
                                      <p:cBhvr>
                                        <p:cTn id="30" dur="250" fill="hold"/>
                                        <p:tgtEl>
                                          <p:spTgt spid="18"/>
                                        </p:tgtEl>
                                        <p:attrNameLst>
                                          <p:attrName>ppt_y</p:attrName>
                                        </p:attrNameLst>
                                      </p:cBhvr>
                                      <p:tavLst>
                                        <p:tav tm="0">
                                          <p:val>
                                            <p:strVal val="#ppt_y+.1"/>
                                          </p:val>
                                        </p:tav>
                                        <p:tav tm="100000">
                                          <p:val>
                                            <p:strVal val="#ppt_y"/>
                                          </p:val>
                                        </p:tav>
                                      </p:tavLst>
                                    </p:anim>
                                  </p:childTnLst>
                                </p:cTn>
                              </p:par>
                            </p:childTnLst>
                          </p:cTn>
                        </p:par>
                        <p:par>
                          <p:cTn id="31" fill="hold">
                            <p:stCondLst>
                              <p:cond delay="1750"/>
                            </p:stCondLst>
                            <p:childTnLst>
                              <p:par>
                                <p:cTn id="32" presetID="10" presetClass="exit" presetSubtype="0" fill="hold" nodeType="after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2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8" grpId="0"/>
      <p:bldP spid="18" grpId="0" animBg="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6"/>
          <p:cNvSpPr>
            <a:spLocks noChangeArrowheads="1"/>
          </p:cNvSpPr>
          <p:nvPr/>
        </p:nvSpPr>
        <p:spPr bwMode="auto">
          <a:xfrm rot="-5400000">
            <a:off x="-172958" y="3594390"/>
            <a:ext cx="3447261" cy="244029"/>
          </a:xfrm>
          <a:prstGeom prst="rightArrow">
            <a:avLst>
              <a:gd name="adj1" fmla="val 28481"/>
              <a:gd name="adj2" fmla="val 87195"/>
            </a:avLst>
          </a:prstGeom>
          <a:solidFill>
            <a:schemeClr val="tx1">
              <a:lumMod val="75000"/>
              <a:lumOff val="25000"/>
            </a:schemeClr>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sp>
        <p:nvSpPr>
          <p:cNvPr id="4" name="矩形 8"/>
          <p:cNvSpPr>
            <a:spLocks noChangeArrowheads="1"/>
          </p:cNvSpPr>
          <p:nvPr/>
        </p:nvSpPr>
        <p:spPr bwMode="auto">
          <a:xfrm>
            <a:off x="1891358" y="4838234"/>
            <a:ext cx="598981" cy="601802"/>
          </a:xfrm>
          <a:prstGeom prst="rect">
            <a:avLst/>
          </a:prstGeom>
          <a:solidFill>
            <a:srgbClr val="7B1B1B"/>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sp>
        <p:nvSpPr>
          <p:cNvPr id="5" name="矩形 9"/>
          <p:cNvSpPr>
            <a:spLocks noChangeArrowheads="1"/>
          </p:cNvSpPr>
          <p:nvPr/>
        </p:nvSpPr>
        <p:spPr bwMode="auto">
          <a:xfrm>
            <a:off x="2884908" y="4328527"/>
            <a:ext cx="597396" cy="1111508"/>
          </a:xfrm>
          <a:prstGeom prst="rect">
            <a:avLst/>
          </a:prstGeom>
          <a:solidFill>
            <a:srgbClr val="7B1B1B"/>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sp>
        <p:nvSpPr>
          <p:cNvPr id="6" name="矩形 10"/>
          <p:cNvSpPr>
            <a:spLocks noChangeArrowheads="1"/>
          </p:cNvSpPr>
          <p:nvPr/>
        </p:nvSpPr>
        <p:spPr bwMode="auto">
          <a:xfrm>
            <a:off x="3876871" y="3898216"/>
            <a:ext cx="597396" cy="1541820"/>
          </a:xfrm>
          <a:prstGeom prst="rect">
            <a:avLst/>
          </a:prstGeom>
          <a:solidFill>
            <a:srgbClr val="7B1B1B"/>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sp>
        <p:nvSpPr>
          <p:cNvPr id="7" name="矩形 11"/>
          <p:cNvSpPr>
            <a:spLocks noChangeArrowheads="1"/>
          </p:cNvSpPr>
          <p:nvPr/>
        </p:nvSpPr>
        <p:spPr bwMode="auto">
          <a:xfrm>
            <a:off x="4870419" y="3768011"/>
            <a:ext cx="597397" cy="1672024"/>
          </a:xfrm>
          <a:prstGeom prst="rect">
            <a:avLst/>
          </a:prstGeom>
          <a:solidFill>
            <a:srgbClr val="7B1B1B"/>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sp>
        <p:nvSpPr>
          <p:cNvPr id="8" name="矩形 12"/>
          <p:cNvSpPr>
            <a:spLocks noChangeArrowheads="1"/>
          </p:cNvSpPr>
          <p:nvPr/>
        </p:nvSpPr>
        <p:spPr bwMode="auto">
          <a:xfrm>
            <a:off x="5862382" y="3526657"/>
            <a:ext cx="598981" cy="1913380"/>
          </a:xfrm>
          <a:prstGeom prst="rect">
            <a:avLst/>
          </a:prstGeom>
          <a:solidFill>
            <a:srgbClr val="7B1B1B"/>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sp>
        <p:nvSpPr>
          <p:cNvPr id="10" name="矩形 14"/>
          <p:cNvSpPr>
            <a:spLocks noChangeArrowheads="1"/>
          </p:cNvSpPr>
          <p:nvPr/>
        </p:nvSpPr>
        <p:spPr bwMode="auto">
          <a:xfrm>
            <a:off x="6920108" y="3141695"/>
            <a:ext cx="597396" cy="2235718"/>
          </a:xfrm>
          <a:prstGeom prst="rect">
            <a:avLst/>
          </a:prstGeom>
          <a:solidFill>
            <a:srgbClr val="7B1B1B"/>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sp>
        <p:nvSpPr>
          <p:cNvPr id="11" name="右箭头 15"/>
          <p:cNvSpPr>
            <a:spLocks noChangeArrowheads="1"/>
          </p:cNvSpPr>
          <p:nvPr/>
        </p:nvSpPr>
        <p:spPr bwMode="auto">
          <a:xfrm rot="-1109557">
            <a:off x="1758256" y="3072525"/>
            <a:ext cx="5874135" cy="473184"/>
          </a:xfrm>
          <a:prstGeom prst="rightArrow">
            <a:avLst>
              <a:gd name="adj1" fmla="val 52352"/>
              <a:gd name="adj2" fmla="val 115297"/>
            </a:avLst>
          </a:prstGeom>
          <a:solidFill>
            <a:schemeClr val="tx1">
              <a:lumMod val="75000"/>
              <a:lumOff val="25000"/>
            </a:schemeClr>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solidFill>
                <a:schemeClr val="bg1">
                  <a:lumMod val="95000"/>
                </a:schemeClr>
              </a:solidFill>
              <a:latin typeface="微软雅黑" pitchFamily="34" charset="-122"/>
              <a:ea typeface="微软雅黑" pitchFamily="34" charset="-122"/>
              <a:sym typeface="方正兰亭黑_GBK" pitchFamily="2" charset="-122"/>
            </a:endParaRPr>
          </a:p>
        </p:txBody>
      </p:sp>
      <p:sp>
        <p:nvSpPr>
          <p:cNvPr id="12" name="文本框 16"/>
          <p:cNvSpPr>
            <a:spLocks noChangeArrowheads="1"/>
          </p:cNvSpPr>
          <p:nvPr/>
        </p:nvSpPr>
        <p:spPr bwMode="auto">
          <a:xfrm>
            <a:off x="1873930" y="5586122"/>
            <a:ext cx="6301513" cy="32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500">
                <a:latin typeface="微软雅黑" pitchFamily="34" charset="-122"/>
                <a:ea typeface="微软雅黑" pitchFamily="34" charset="-122"/>
                <a:sym typeface="方正兰亭黑_GBK" pitchFamily="2" charset="-122"/>
              </a:rPr>
              <a:t>项目一        项目二         项目三          项目四         项目五          项目六</a:t>
            </a:r>
            <a:endParaRPr lang="zh-CN" altLang="en-US">
              <a:latin typeface="微软雅黑" pitchFamily="34" charset="-122"/>
              <a:ea typeface="微软雅黑" pitchFamily="34" charset="-122"/>
            </a:endParaRPr>
          </a:p>
        </p:txBody>
      </p:sp>
      <p:sp>
        <p:nvSpPr>
          <p:cNvPr id="13" name="文本框 17"/>
          <p:cNvSpPr>
            <a:spLocks noChangeArrowheads="1"/>
          </p:cNvSpPr>
          <p:nvPr/>
        </p:nvSpPr>
        <p:spPr bwMode="auto">
          <a:xfrm>
            <a:off x="88591" y="4258399"/>
            <a:ext cx="1338615" cy="32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500" dirty="0">
                <a:latin typeface="微软雅黑" pitchFamily="34" charset="-122"/>
                <a:ea typeface="微软雅黑" pitchFamily="34" charset="-122"/>
                <a:sym typeface="方正兰亭黑_GBK" pitchFamily="2" charset="-122"/>
              </a:rPr>
              <a:t>点击输入文字</a:t>
            </a:r>
            <a:endParaRPr lang="zh-CN" altLang="en-US" dirty="0">
              <a:latin typeface="微软雅黑" pitchFamily="34" charset="-122"/>
              <a:ea typeface="微软雅黑" pitchFamily="34" charset="-122"/>
            </a:endParaRPr>
          </a:p>
        </p:txBody>
      </p:sp>
      <p:sp>
        <p:nvSpPr>
          <p:cNvPr id="14" name="文本框 18"/>
          <p:cNvSpPr>
            <a:spLocks noChangeArrowheads="1"/>
          </p:cNvSpPr>
          <p:nvPr/>
        </p:nvSpPr>
        <p:spPr bwMode="auto">
          <a:xfrm>
            <a:off x="3346143" y="2487833"/>
            <a:ext cx="1338615" cy="32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500" dirty="0">
                <a:latin typeface="微软雅黑" pitchFamily="34" charset="-122"/>
                <a:ea typeface="微软雅黑" pitchFamily="34" charset="-122"/>
                <a:sym typeface="方正兰亭黑_GBK" pitchFamily="2" charset="-122"/>
              </a:rPr>
              <a:t>点击输入文字</a:t>
            </a:r>
            <a:endParaRPr lang="zh-CN" altLang="en-US" dirty="0">
              <a:latin typeface="微软雅黑" pitchFamily="34" charset="-122"/>
              <a:ea typeface="微软雅黑" pitchFamily="34" charset="-122"/>
            </a:endParaRPr>
          </a:p>
        </p:txBody>
      </p:sp>
      <p:sp>
        <p:nvSpPr>
          <p:cNvPr id="15" name="矩形 85"/>
          <p:cNvSpPr>
            <a:spLocks noChangeArrowheads="1"/>
          </p:cNvSpPr>
          <p:nvPr/>
        </p:nvSpPr>
        <p:spPr bwMode="auto">
          <a:xfrm>
            <a:off x="8480779" y="2295076"/>
            <a:ext cx="2875069" cy="44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15057" tIns="57526" rIns="115057" bIns="5752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a:buNone/>
            </a:pPr>
            <a:r>
              <a:rPr lang="zh-CN" altLang="en-US" sz="2400" b="1" dirty="0">
                <a:latin typeface="微软雅黑" pitchFamily="34" charset="-122"/>
                <a:ea typeface="微软雅黑" pitchFamily="34" charset="-122"/>
              </a:rPr>
              <a:t>此处添加文本标题</a:t>
            </a:r>
          </a:p>
        </p:txBody>
      </p:sp>
      <p:sp>
        <p:nvSpPr>
          <p:cNvPr id="16" name="文本框 13"/>
          <p:cNvSpPr>
            <a:spLocks noChangeArrowheads="1"/>
          </p:cNvSpPr>
          <p:nvPr/>
        </p:nvSpPr>
        <p:spPr bwMode="auto">
          <a:xfrm>
            <a:off x="7989226" y="2849539"/>
            <a:ext cx="4019012" cy="230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5" tIns="45655" rIns="91315" bIns="4565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fontAlgn="base" hangingPunct="1">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     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p>
          <a:p>
            <a:pPr lvl="0" algn="just" eaLnBrk="1" fontAlgn="base" hangingPunct="1">
              <a:spcBef>
                <a:spcPct val="0"/>
              </a:spcBef>
              <a:spcAft>
                <a:spcPct val="0"/>
              </a:spcAft>
            </a:pPr>
            <a:endParaRPr lang="zh-CN" altLang="en-US" sz="1600" dirty="0">
              <a:solidFill>
                <a:prstClr val="black"/>
              </a:solidFill>
              <a:latin typeface="微软雅黑" pitchFamily="34" charset="-122"/>
              <a:ea typeface="微软雅黑" pitchFamily="34" charset="-122"/>
              <a:cs typeface="方正兰亭纤黑简体"/>
            </a:endParaRPr>
          </a:p>
        </p:txBody>
      </p:sp>
      <p:sp>
        <p:nvSpPr>
          <p:cNvPr id="17" name="右箭头 7"/>
          <p:cNvSpPr>
            <a:spLocks noChangeArrowheads="1"/>
          </p:cNvSpPr>
          <p:nvPr/>
        </p:nvSpPr>
        <p:spPr bwMode="auto">
          <a:xfrm>
            <a:off x="1533239" y="5287600"/>
            <a:ext cx="6468362" cy="244531"/>
          </a:xfrm>
          <a:prstGeom prst="rightArrow">
            <a:avLst>
              <a:gd name="adj1" fmla="val 28481"/>
              <a:gd name="adj2" fmla="val 87128"/>
            </a:avLst>
          </a:prstGeom>
          <a:solidFill>
            <a:schemeClr val="tx1">
              <a:lumMod val="75000"/>
              <a:lumOff val="25000"/>
            </a:schemeClr>
          </a:solidFill>
          <a:ln>
            <a:noFill/>
          </a:ln>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sp>
        <p:nvSpPr>
          <p:cNvPr id="18" name="TextBox 17"/>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明年工作计划</a:t>
            </a:r>
          </a:p>
        </p:txBody>
      </p:sp>
    </p:spTree>
    <p:extLst>
      <p:ext uri="{BB962C8B-B14F-4D97-AF65-F5344CB8AC3E}">
        <p14:creationId xmlns:p14="http://schemas.microsoft.com/office/powerpoint/2010/main" val="4052211075"/>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250" autoRev="1" fill="hold">
                                          <p:stCondLst>
                                            <p:cond delay="0"/>
                                          </p:stCondLst>
                                        </p:cTn>
                                        <p:tgtEl>
                                          <p:spTgt spid="18"/>
                                        </p:tgtEl>
                                        <p:attrNameLst>
                                          <p:attrName>ppt_w</p:attrName>
                                        </p:attrNameLst>
                                      </p:cBhvr>
                                    </p:anim>
                                    <p:anim by="(#ppt_w*0.50)" calcmode="lin" valueType="num">
                                      <p:cBhvr>
                                        <p:cTn id="8" dur="250" decel="50000" autoRev="1" fill="hold">
                                          <p:stCondLst>
                                            <p:cond delay="0"/>
                                          </p:stCondLst>
                                        </p:cTn>
                                        <p:tgtEl>
                                          <p:spTgt spid="18"/>
                                        </p:tgtEl>
                                        <p:attrNameLst>
                                          <p:attrName>ppt_x</p:attrName>
                                        </p:attrNameLst>
                                      </p:cBhvr>
                                    </p:anim>
                                    <p:anim from="(-#ppt_h/2)" to="(#ppt_y)" calcmode="lin" valueType="num">
                                      <p:cBhvr>
                                        <p:cTn id="9" dur="500" fill="hold">
                                          <p:stCondLst>
                                            <p:cond delay="0"/>
                                          </p:stCondLst>
                                        </p:cTn>
                                        <p:tgtEl>
                                          <p:spTgt spid="18"/>
                                        </p:tgtEl>
                                        <p:attrNameLst>
                                          <p:attrName>ppt_y</p:attrName>
                                        </p:attrNameLst>
                                      </p:cBhvr>
                                    </p:anim>
                                    <p:animRot by="21600000">
                                      <p:cBhvr>
                                        <p:cTn id="10" dur="500" fill="hold">
                                          <p:stCondLst>
                                            <p:cond delay="0"/>
                                          </p:stCondLst>
                                        </p:cTn>
                                        <p:tgtEl>
                                          <p:spTgt spid="18"/>
                                        </p:tgtEl>
                                        <p:attrNameLst>
                                          <p:attrName>r</p:attrName>
                                        </p:attrNameLst>
                                      </p:cBhvr>
                                    </p:animRot>
                                  </p:childTnLst>
                                </p:cTn>
                              </p:par>
                            </p:childTnLst>
                          </p:cTn>
                        </p:par>
                        <p:par>
                          <p:cTn id="11" fill="hold">
                            <p:stCondLst>
                              <p:cond delay="750"/>
                            </p:stCondLst>
                            <p:childTnLst>
                              <p:par>
                                <p:cTn id="12" presetID="22" presetClass="entr" presetSubtype="4"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1250"/>
                            </p:stCondLst>
                            <p:childTnLst>
                              <p:par>
                                <p:cTn id="22" presetID="22" presetClass="entr" presetSubtype="4"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250"/>
                                        <p:tgtEl>
                                          <p:spTgt spid="4"/>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250"/>
                                        <p:tgtEl>
                                          <p:spTgt spid="5"/>
                                        </p:tgtEl>
                                      </p:cBhvr>
                                    </p:animEffect>
                                  </p:childTnLst>
                                </p:cTn>
                              </p:par>
                            </p:childTnLst>
                          </p:cTn>
                        </p:par>
                        <p:par>
                          <p:cTn id="29" fill="hold">
                            <p:stCondLst>
                              <p:cond delay="1750"/>
                            </p:stCondLst>
                            <p:childTnLst>
                              <p:par>
                                <p:cTn id="30" presetID="2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250"/>
                                        <p:tgtEl>
                                          <p:spTgt spid="6"/>
                                        </p:tgtEl>
                                      </p:cBhvr>
                                    </p:animEffect>
                                  </p:childTnLst>
                                </p:cTn>
                              </p:par>
                            </p:childTnLst>
                          </p:cTn>
                        </p:par>
                        <p:par>
                          <p:cTn id="33" fill="hold">
                            <p:stCondLst>
                              <p:cond delay="2000"/>
                            </p:stCondLst>
                            <p:childTnLst>
                              <p:par>
                                <p:cTn id="34" presetID="2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250"/>
                                        <p:tgtEl>
                                          <p:spTgt spid="7"/>
                                        </p:tgtEl>
                                      </p:cBhvr>
                                    </p:animEffect>
                                  </p:childTnLst>
                                </p:cTn>
                              </p:par>
                            </p:childTnLst>
                          </p:cTn>
                        </p:par>
                        <p:par>
                          <p:cTn id="37" fill="hold">
                            <p:stCondLst>
                              <p:cond delay="2250"/>
                            </p:stCondLst>
                            <p:childTnLst>
                              <p:par>
                                <p:cTn id="38" presetID="22" presetClass="entr" presetSubtype="4"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250"/>
                                        <p:tgtEl>
                                          <p:spTgt spid="8"/>
                                        </p:tgtEl>
                                      </p:cBhvr>
                                    </p:animEffect>
                                  </p:childTnLst>
                                </p:cTn>
                              </p:par>
                            </p:childTnLst>
                          </p:cTn>
                        </p:par>
                        <p:par>
                          <p:cTn id="41" fill="hold">
                            <p:stCondLst>
                              <p:cond delay="2500"/>
                            </p:stCondLst>
                            <p:childTnLst>
                              <p:par>
                                <p:cTn id="42" presetID="22" presetClass="entr" presetSubtype="4"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250"/>
                                        <p:tgtEl>
                                          <p:spTgt spid="10"/>
                                        </p:tgtEl>
                                      </p:cBhvr>
                                    </p:animEffect>
                                  </p:childTnLst>
                                </p:cTn>
                              </p:par>
                            </p:childTnLst>
                          </p:cTn>
                        </p:par>
                        <p:par>
                          <p:cTn id="45" fill="hold">
                            <p:stCondLst>
                              <p:cond delay="2750"/>
                            </p:stCondLst>
                            <p:childTnLst>
                              <p:par>
                                <p:cTn id="46" presetID="22" presetClass="entr" presetSubtype="4"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par>
                          <p:cTn id="49" fill="hold">
                            <p:stCondLst>
                              <p:cond delay="3250"/>
                            </p:stCondLst>
                            <p:childTnLst>
                              <p:par>
                                <p:cTn id="50" presetID="22" presetClass="entr" presetSubtype="4"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par>
                          <p:cTn id="56" fill="hold">
                            <p:stCondLst>
                              <p:cond delay="3750"/>
                            </p:stCondLst>
                            <p:childTnLst>
                              <p:par>
                                <p:cTn id="57" presetID="42"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anim calcmode="lin" valueType="num">
                                      <p:cBhvr>
                                        <p:cTn id="60" dur="500" fill="hold"/>
                                        <p:tgtEl>
                                          <p:spTgt spid="15"/>
                                        </p:tgtEl>
                                        <p:attrNameLst>
                                          <p:attrName>ppt_x</p:attrName>
                                        </p:attrNameLst>
                                      </p:cBhvr>
                                      <p:tavLst>
                                        <p:tav tm="0">
                                          <p:val>
                                            <p:strVal val="#ppt_x"/>
                                          </p:val>
                                        </p:tav>
                                        <p:tav tm="100000">
                                          <p:val>
                                            <p:strVal val="#ppt_x"/>
                                          </p:val>
                                        </p:tav>
                                      </p:tavLst>
                                    </p:anim>
                                    <p:anim calcmode="lin" valueType="num">
                                      <p:cBhvr>
                                        <p:cTn id="61" dur="500" fill="hold"/>
                                        <p:tgtEl>
                                          <p:spTgt spid="15"/>
                                        </p:tgtEl>
                                        <p:attrNameLst>
                                          <p:attrName>ppt_y</p:attrName>
                                        </p:attrNameLst>
                                      </p:cBhvr>
                                      <p:tavLst>
                                        <p:tav tm="0">
                                          <p:val>
                                            <p:strVal val="#ppt_y+.1"/>
                                          </p:val>
                                        </p:tav>
                                        <p:tav tm="100000">
                                          <p:val>
                                            <p:strVal val="#ppt_y"/>
                                          </p:val>
                                        </p:tav>
                                      </p:tavLst>
                                    </p:anim>
                                  </p:childTnLst>
                                </p:cTn>
                              </p:par>
                            </p:childTnLst>
                          </p:cTn>
                        </p:par>
                        <p:par>
                          <p:cTn id="62" fill="hold">
                            <p:stCondLst>
                              <p:cond delay="4250"/>
                            </p:stCondLst>
                            <p:childTnLst>
                              <p:par>
                                <p:cTn id="63" presetID="42"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anim calcmode="lin" valueType="num">
                                      <p:cBhvr>
                                        <p:cTn id="66" dur="500" fill="hold"/>
                                        <p:tgtEl>
                                          <p:spTgt spid="16"/>
                                        </p:tgtEl>
                                        <p:attrNameLst>
                                          <p:attrName>ppt_x</p:attrName>
                                        </p:attrNameLst>
                                      </p:cBhvr>
                                      <p:tavLst>
                                        <p:tav tm="0">
                                          <p:val>
                                            <p:strVal val="#ppt_x"/>
                                          </p:val>
                                        </p:tav>
                                        <p:tav tm="100000">
                                          <p:val>
                                            <p:strVal val="#ppt_x"/>
                                          </p:val>
                                        </p:tav>
                                      </p:tavLst>
                                    </p:anim>
                                    <p:anim calcmode="lin" valueType="num">
                                      <p:cBhvr>
                                        <p:cTn id="6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1" grpId="0" animBg="1"/>
      <p:bldP spid="12" grpId="0"/>
      <p:bldP spid="13" grpId="0"/>
      <p:bldP spid="14" grpId="0"/>
      <p:bldP spid="15" grpId="0"/>
      <p:bldP spid="16" grpId="0"/>
      <p:bldP spid="17" grpId="0" animBg="1"/>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92048" y="1887214"/>
            <a:ext cx="6107002" cy="1035880"/>
            <a:chOff x="3224915" y="1122758"/>
            <a:chExt cx="4588616" cy="776730"/>
          </a:xfrm>
        </p:grpSpPr>
        <p:sp>
          <p:nvSpPr>
            <p:cNvPr id="3" name="Freeform 14"/>
            <p:cNvSpPr>
              <a:spLocks/>
            </p:cNvSpPr>
            <p:nvPr/>
          </p:nvSpPr>
          <p:spPr bwMode="auto">
            <a:xfrm>
              <a:off x="3224915" y="1317540"/>
              <a:ext cx="4390340" cy="581948"/>
            </a:xfrm>
            <a:custGeom>
              <a:avLst/>
              <a:gdLst>
                <a:gd name="T0" fmla="*/ 1666 w 3327"/>
                <a:gd name="T1" fmla="*/ 441 h 441"/>
                <a:gd name="T2" fmla="*/ 219 w 3327"/>
                <a:gd name="T3" fmla="*/ 441 h 441"/>
                <a:gd name="T4" fmla="*/ 219 w 3327"/>
                <a:gd name="T5" fmla="*/ 441 h 441"/>
                <a:gd name="T6" fmla="*/ 198 w 3327"/>
                <a:gd name="T7" fmla="*/ 439 h 441"/>
                <a:gd name="T8" fmla="*/ 176 w 3327"/>
                <a:gd name="T9" fmla="*/ 435 h 441"/>
                <a:gd name="T10" fmla="*/ 154 w 3327"/>
                <a:gd name="T11" fmla="*/ 431 h 441"/>
                <a:gd name="T12" fmla="*/ 134 w 3327"/>
                <a:gd name="T13" fmla="*/ 423 h 441"/>
                <a:gd name="T14" fmla="*/ 116 w 3327"/>
                <a:gd name="T15" fmla="*/ 413 h 441"/>
                <a:gd name="T16" fmla="*/ 96 w 3327"/>
                <a:gd name="T17" fmla="*/ 403 h 441"/>
                <a:gd name="T18" fmla="*/ 80 w 3327"/>
                <a:gd name="T19" fmla="*/ 389 h 441"/>
                <a:gd name="T20" fmla="*/ 64 w 3327"/>
                <a:gd name="T21" fmla="*/ 375 h 441"/>
                <a:gd name="T22" fmla="*/ 50 w 3327"/>
                <a:gd name="T23" fmla="*/ 359 h 441"/>
                <a:gd name="T24" fmla="*/ 38 w 3327"/>
                <a:gd name="T25" fmla="*/ 343 h 441"/>
                <a:gd name="T26" fmla="*/ 26 w 3327"/>
                <a:gd name="T27" fmla="*/ 325 h 441"/>
                <a:gd name="T28" fmla="*/ 16 w 3327"/>
                <a:gd name="T29" fmla="*/ 305 h 441"/>
                <a:gd name="T30" fmla="*/ 10 w 3327"/>
                <a:gd name="T31" fmla="*/ 285 h 441"/>
                <a:gd name="T32" fmla="*/ 4 w 3327"/>
                <a:gd name="T33" fmla="*/ 263 h 441"/>
                <a:gd name="T34" fmla="*/ 0 w 3327"/>
                <a:gd name="T35" fmla="*/ 241 h 441"/>
                <a:gd name="T36" fmla="*/ 0 w 3327"/>
                <a:gd name="T37" fmla="*/ 219 h 441"/>
                <a:gd name="T38" fmla="*/ 0 w 3327"/>
                <a:gd name="T39" fmla="*/ 219 h 441"/>
                <a:gd name="T40" fmla="*/ 0 w 3327"/>
                <a:gd name="T41" fmla="*/ 219 h 441"/>
                <a:gd name="T42" fmla="*/ 0 w 3327"/>
                <a:gd name="T43" fmla="*/ 198 h 441"/>
                <a:gd name="T44" fmla="*/ 4 w 3327"/>
                <a:gd name="T45" fmla="*/ 176 h 441"/>
                <a:gd name="T46" fmla="*/ 10 w 3327"/>
                <a:gd name="T47" fmla="*/ 154 h 441"/>
                <a:gd name="T48" fmla="*/ 16 w 3327"/>
                <a:gd name="T49" fmla="*/ 134 h 441"/>
                <a:gd name="T50" fmla="*/ 26 w 3327"/>
                <a:gd name="T51" fmla="*/ 114 h 441"/>
                <a:gd name="T52" fmla="*/ 38 w 3327"/>
                <a:gd name="T53" fmla="*/ 96 h 441"/>
                <a:gd name="T54" fmla="*/ 50 w 3327"/>
                <a:gd name="T55" fmla="*/ 80 h 441"/>
                <a:gd name="T56" fmla="*/ 64 w 3327"/>
                <a:gd name="T57" fmla="*/ 64 h 441"/>
                <a:gd name="T58" fmla="*/ 80 w 3327"/>
                <a:gd name="T59" fmla="*/ 50 h 441"/>
                <a:gd name="T60" fmla="*/ 96 w 3327"/>
                <a:gd name="T61" fmla="*/ 38 h 441"/>
                <a:gd name="T62" fmla="*/ 116 w 3327"/>
                <a:gd name="T63" fmla="*/ 26 h 441"/>
                <a:gd name="T64" fmla="*/ 134 w 3327"/>
                <a:gd name="T65" fmla="*/ 16 h 441"/>
                <a:gd name="T66" fmla="*/ 154 w 3327"/>
                <a:gd name="T67" fmla="*/ 10 h 441"/>
                <a:gd name="T68" fmla="*/ 176 w 3327"/>
                <a:gd name="T69" fmla="*/ 4 h 441"/>
                <a:gd name="T70" fmla="*/ 198 w 3327"/>
                <a:gd name="T71" fmla="*/ 0 h 441"/>
                <a:gd name="T72" fmla="*/ 219 w 3327"/>
                <a:gd name="T73" fmla="*/ 0 h 441"/>
                <a:gd name="T74" fmla="*/ 3327 w 3327"/>
                <a:gd name="T7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27" h="441">
                  <a:moveTo>
                    <a:pt x="1666" y="441"/>
                  </a:moveTo>
                  <a:lnTo>
                    <a:pt x="219" y="441"/>
                  </a:lnTo>
                  <a:lnTo>
                    <a:pt x="219" y="441"/>
                  </a:lnTo>
                  <a:lnTo>
                    <a:pt x="198" y="439"/>
                  </a:lnTo>
                  <a:lnTo>
                    <a:pt x="176" y="435"/>
                  </a:lnTo>
                  <a:lnTo>
                    <a:pt x="154" y="431"/>
                  </a:lnTo>
                  <a:lnTo>
                    <a:pt x="134" y="423"/>
                  </a:lnTo>
                  <a:lnTo>
                    <a:pt x="116" y="413"/>
                  </a:lnTo>
                  <a:lnTo>
                    <a:pt x="96" y="403"/>
                  </a:lnTo>
                  <a:lnTo>
                    <a:pt x="80" y="389"/>
                  </a:lnTo>
                  <a:lnTo>
                    <a:pt x="64" y="375"/>
                  </a:lnTo>
                  <a:lnTo>
                    <a:pt x="50" y="359"/>
                  </a:lnTo>
                  <a:lnTo>
                    <a:pt x="38" y="343"/>
                  </a:lnTo>
                  <a:lnTo>
                    <a:pt x="26" y="325"/>
                  </a:lnTo>
                  <a:lnTo>
                    <a:pt x="16" y="305"/>
                  </a:lnTo>
                  <a:lnTo>
                    <a:pt x="10" y="285"/>
                  </a:lnTo>
                  <a:lnTo>
                    <a:pt x="4" y="263"/>
                  </a:lnTo>
                  <a:lnTo>
                    <a:pt x="0" y="241"/>
                  </a:lnTo>
                  <a:lnTo>
                    <a:pt x="0" y="219"/>
                  </a:lnTo>
                  <a:lnTo>
                    <a:pt x="0" y="219"/>
                  </a:lnTo>
                  <a:lnTo>
                    <a:pt x="0" y="219"/>
                  </a:lnTo>
                  <a:lnTo>
                    <a:pt x="0" y="198"/>
                  </a:lnTo>
                  <a:lnTo>
                    <a:pt x="4" y="176"/>
                  </a:lnTo>
                  <a:lnTo>
                    <a:pt x="10" y="154"/>
                  </a:lnTo>
                  <a:lnTo>
                    <a:pt x="16" y="134"/>
                  </a:lnTo>
                  <a:lnTo>
                    <a:pt x="26" y="114"/>
                  </a:lnTo>
                  <a:lnTo>
                    <a:pt x="38" y="96"/>
                  </a:lnTo>
                  <a:lnTo>
                    <a:pt x="50" y="80"/>
                  </a:lnTo>
                  <a:lnTo>
                    <a:pt x="64" y="64"/>
                  </a:lnTo>
                  <a:lnTo>
                    <a:pt x="80" y="50"/>
                  </a:lnTo>
                  <a:lnTo>
                    <a:pt x="96" y="38"/>
                  </a:lnTo>
                  <a:lnTo>
                    <a:pt x="116" y="26"/>
                  </a:lnTo>
                  <a:lnTo>
                    <a:pt x="134" y="16"/>
                  </a:lnTo>
                  <a:lnTo>
                    <a:pt x="154" y="10"/>
                  </a:lnTo>
                  <a:lnTo>
                    <a:pt x="176" y="4"/>
                  </a:lnTo>
                  <a:lnTo>
                    <a:pt x="198" y="0"/>
                  </a:lnTo>
                  <a:lnTo>
                    <a:pt x="219" y="0"/>
                  </a:lnTo>
                  <a:lnTo>
                    <a:pt x="3327" y="0"/>
                  </a:lnTo>
                </a:path>
              </a:pathLst>
            </a:custGeom>
            <a:noFill/>
            <a:ln w="190500">
              <a:solidFill>
                <a:srgbClr val="7B1B1B"/>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 name="等腰三角形 3"/>
            <p:cNvSpPr/>
            <p:nvPr/>
          </p:nvSpPr>
          <p:spPr>
            <a:xfrm rot="5400000">
              <a:off x="7466715" y="1196033"/>
              <a:ext cx="420091" cy="273541"/>
            </a:xfrm>
            <a:prstGeom prst="triangle">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合 4"/>
          <p:cNvGrpSpPr/>
          <p:nvPr/>
        </p:nvGrpSpPr>
        <p:grpSpPr>
          <a:xfrm>
            <a:off x="6074946" y="2659804"/>
            <a:ext cx="2918924" cy="1056238"/>
            <a:chOff x="4564530" y="1702066"/>
            <a:chExt cx="2193191" cy="791995"/>
          </a:xfrm>
        </p:grpSpPr>
        <p:sp>
          <p:nvSpPr>
            <p:cNvPr id="6" name="Freeform 15"/>
            <p:cNvSpPr>
              <a:spLocks/>
            </p:cNvSpPr>
            <p:nvPr/>
          </p:nvSpPr>
          <p:spPr bwMode="auto">
            <a:xfrm>
              <a:off x="4564530" y="1914752"/>
              <a:ext cx="2193191" cy="579309"/>
            </a:xfrm>
            <a:custGeom>
              <a:avLst/>
              <a:gdLst>
                <a:gd name="T0" fmla="*/ 640 w 1662"/>
                <a:gd name="T1" fmla="*/ 0 h 439"/>
                <a:gd name="T2" fmla="*/ 1441 w 1662"/>
                <a:gd name="T3" fmla="*/ 0 h 439"/>
                <a:gd name="T4" fmla="*/ 1441 w 1662"/>
                <a:gd name="T5" fmla="*/ 0 h 439"/>
                <a:gd name="T6" fmla="*/ 1465 w 1662"/>
                <a:gd name="T7" fmla="*/ 0 h 439"/>
                <a:gd name="T8" fmla="*/ 1487 w 1662"/>
                <a:gd name="T9" fmla="*/ 4 h 439"/>
                <a:gd name="T10" fmla="*/ 1507 w 1662"/>
                <a:gd name="T11" fmla="*/ 8 h 439"/>
                <a:gd name="T12" fmla="*/ 1527 w 1662"/>
                <a:gd name="T13" fmla="*/ 16 h 439"/>
                <a:gd name="T14" fmla="*/ 1547 w 1662"/>
                <a:gd name="T15" fmla="*/ 26 h 439"/>
                <a:gd name="T16" fmla="*/ 1565 w 1662"/>
                <a:gd name="T17" fmla="*/ 36 h 439"/>
                <a:gd name="T18" fmla="*/ 1581 w 1662"/>
                <a:gd name="T19" fmla="*/ 50 h 439"/>
                <a:gd name="T20" fmla="*/ 1596 w 1662"/>
                <a:gd name="T21" fmla="*/ 64 h 439"/>
                <a:gd name="T22" fmla="*/ 1610 w 1662"/>
                <a:gd name="T23" fmla="*/ 80 h 439"/>
                <a:gd name="T24" fmla="*/ 1624 w 1662"/>
                <a:gd name="T25" fmla="*/ 96 h 439"/>
                <a:gd name="T26" fmla="*/ 1634 w 1662"/>
                <a:gd name="T27" fmla="*/ 114 h 439"/>
                <a:gd name="T28" fmla="*/ 1644 w 1662"/>
                <a:gd name="T29" fmla="*/ 134 h 439"/>
                <a:gd name="T30" fmla="*/ 1652 w 1662"/>
                <a:gd name="T31" fmla="*/ 154 h 439"/>
                <a:gd name="T32" fmla="*/ 1656 w 1662"/>
                <a:gd name="T33" fmla="*/ 176 h 439"/>
                <a:gd name="T34" fmla="*/ 1660 w 1662"/>
                <a:gd name="T35" fmla="*/ 198 h 439"/>
                <a:gd name="T36" fmla="*/ 1662 w 1662"/>
                <a:gd name="T37" fmla="*/ 219 h 439"/>
                <a:gd name="T38" fmla="*/ 1662 w 1662"/>
                <a:gd name="T39" fmla="*/ 219 h 439"/>
                <a:gd name="T40" fmla="*/ 1662 w 1662"/>
                <a:gd name="T41" fmla="*/ 219 h 439"/>
                <a:gd name="T42" fmla="*/ 1660 w 1662"/>
                <a:gd name="T43" fmla="*/ 241 h 439"/>
                <a:gd name="T44" fmla="*/ 1656 w 1662"/>
                <a:gd name="T45" fmla="*/ 263 h 439"/>
                <a:gd name="T46" fmla="*/ 1652 w 1662"/>
                <a:gd name="T47" fmla="*/ 285 h 439"/>
                <a:gd name="T48" fmla="*/ 1644 w 1662"/>
                <a:gd name="T49" fmla="*/ 305 h 439"/>
                <a:gd name="T50" fmla="*/ 1634 w 1662"/>
                <a:gd name="T51" fmla="*/ 325 h 439"/>
                <a:gd name="T52" fmla="*/ 1624 w 1662"/>
                <a:gd name="T53" fmla="*/ 343 h 439"/>
                <a:gd name="T54" fmla="*/ 1610 w 1662"/>
                <a:gd name="T55" fmla="*/ 359 h 439"/>
                <a:gd name="T56" fmla="*/ 1596 w 1662"/>
                <a:gd name="T57" fmla="*/ 375 h 439"/>
                <a:gd name="T58" fmla="*/ 1581 w 1662"/>
                <a:gd name="T59" fmla="*/ 389 h 439"/>
                <a:gd name="T60" fmla="*/ 1565 w 1662"/>
                <a:gd name="T61" fmla="*/ 401 h 439"/>
                <a:gd name="T62" fmla="*/ 1547 w 1662"/>
                <a:gd name="T63" fmla="*/ 413 h 439"/>
                <a:gd name="T64" fmla="*/ 1527 w 1662"/>
                <a:gd name="T65" fmla="*/ 423 h 439"/>
                <a:gd name="T66" fmla="*/ 1507 w 1662"/>
                <a:gd name="T67" fmla="*/ 429 h 439"/>
                <a:gd name="T68" fmla="*/ 1487 w 1662"/>
                <a:gd name="T69" fmla="*/ 435 h 439"/>
                <a:gd name="T70" fmla="*/ 1465 w 1662"/>
                <a:gd name="T71" fmla="*/ 439 h 439"/>
                <a:gd name="T72" fmla="*/ 1441 w 1662"/>
                <a:gd name="T73" fmla="*/ 439 h 439"/>
                <a:gd name="T74" fmla="*/ 0 w 1662"/>
                <a:gd name="T75"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2" h="439">
                  <a:moveTo>
                    <a:pt x="640" y="0"/>
                  </a:moveTo>
                  <a:lnTo>
                    <a:pt x="1441" y="0"/>
                  </a:lnTo>
                  <a:lnTo>
                    <a:pt x="1441" y="0"/>
                  </a:lnTo>
                  <a:lnTo>
                    <a:pt x="1465" y="0"/>
                  </a:lnTo>
                  <a:lnTo>
                    <a:pt x="1487" y="4"/>
                  </a:lnTo>
                  <a:lnTo>
                    <a:pt x="1507" y="8"/>
                  </a:lnTo>
                  <a:lnTo>
                    <a:pt x="1527" y="16"/>
                  </a:lnTo>
                  <a:lnTo>
                    <a:pt x="1547" y="26"/>
                  </a:lnTo>
                  <a:lnTo>
                    <a:pt x="1565" y="36"/>
                  </a:lnTo>
                  <a:lnTo>
                    <a:pt x="1581" y="50"/>
                  </a:lnTo>
                  <a:lnTo>
                    <a:pt x="1596" y="64"/>
                  </a:lnTo>
                  <a:lnTo>
                    <a:pt x="1610" y="80"/>
                  </a:lnTo>
                  <a:lnTo>
                    <a:pt x="1624" y="96"/>
                  </a:lnTo>
                  <a:lnTo>
                    <a:pt x="1634" y="114"/>
                  </a:lnTo>
                  <a:lnTo>
                    <a:pt x="1644" y="134"/>
                  </a:lnTo>
                  <a:lnTo>
                    <a:pt x="1652" y="154"/>
                  </a:lnTo>
                  <a:lnTo>
                    <a:pt x="1656" y="176"/>
                  </a:lnTo>
                  <a:lnTo>
                    <a:pt x="1660" y="198"/>
                  </a:lnTo>
                  <a:lnTo>
                    <a:pt x="1662" y="219"/>
                  </a:lnTo>
                  <a:lnTo>
                    <a:pt x="1662" y="219"/>
                  </a:lnTo>
                  <a:lnTo>
                    <a:pt x="1662" y="219"/>
                  </a:lnTo>
                  <a:lnTo>
                    <a:pt x="1660" y="241"/>
                  </a:lnTo>
                  <a:lnTo>
                    <a:pt x="1656" y="263"/>
                  </a:lnTo>
                  <a:lnTo>
                    <a:pt x="1652" y="285"/>
                  </a:lnTo>
                  <a:lnTo>
                    <a:pt x="1644" y="305"/>
                  </a:lnTo>
                  <a:lnTo>
                    <a:pt x="1634" y="325"/>
                  </a:lnTo>
                  <a:lnTo>
                    <a:pt x="1624" y="343"/>
                  </a:lnTo>
                  <a:lnTo>
                    <a:pt x="1610" y="359"/>
                  </a:lnTo>
                  <a:lnTo>
                    <a:pt x="1596" y="375"/>
                  </a:lnTo>
                  <a:lnTo>
                    <a:pt x="1581" y="389"/>
                  </a:lnTo>
                  <a:lnTo>
                    <a:pt x="1565" y="401"/>
                  </a:lnTo>
                  <a:lnTo>
                    <a:pt x="1547" y="413"/>
                  </a:lnTo>
                  <a:lnTo>
                    <a:pt x="1527" y="423"/>
                  </a:lnTo>
                  <a:lnTo>
                    <a:pt x="1507" y="429"/>
                  </a:lnTo>
                  <a:lnTo>
                    <a:pt x="1487" y="435"/>
                  </a:lnTo>
                  <a:lnTo>
                    <a:pt x="1465" y="439"/>
                  </a:lnTo>
                  <a:lnTo>
                    <a:pt x="1441" y="439"/>
                  </a:lnTo>
                  <a:lnTo>
                    <a:pt x="0" y="439"/>
                  </a:lnTo>
                </a:path>
              </a:pathLst>
            </a:custGeom>
            <a:noFill/>
            <a:ln w="190500">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等腰三角形 6"/>
            <p:cNvSpPr/>
            <p:nvPr/>
          </p:nvSpPr>
          <p:spPr>
            <a:xfrm rot="16200000">
              <a:off x="5172875" y="1775341"/>
              <a:ext cx="420091" cy="27354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 name="组合 7"/>
          <p:cNvGrpSpPr/>
          <p:nvPr/>
        </p:nvGrpSpPr>
        <p:grpSpPr>
          <a:xfrm>
            <a:off x="4273012" y="3439439"/>
            <a:ext cx="2925948" cy="1052713"/>
            <a:chOff x="3210611" y="2286656"/>
            <a:chExt cx="2198469" cy="789352"/>
          </a:xfrm>
        </p:grpSpPr>
        <p:sp>
          <p:nvSpPr>
            <p:cNvPr id="9" name="Freeform 16"/>
            <p:cNvSpPr>
              <a:spLocks/>
            </p:cNvSpPr>
            <p:nvPr/>
          </p:nvSpPr>
          <p:spPr bwMode="auto">
            <a:xfrm>
              <a:off x="3210611" y="2494060"/>
              <a:ext cx="2198469" cy="581948"/>
            </a:xfrm>
            <a:custGeom>
              <a:avLst/>
              <a:gdLst>
                <a:gd name="T0" fmla="*/ 1666 w 1666"/>
                <a:gd name="T1" fmla="*/ 441 h 441"/>
                <a:gd name="T2" fmla="*/ 219 w 1666"/>
                <a:gd name="T3" fmla="*/ 441 h 441"/>
                <a:gd name="T4" fmla="*/ 219 w 1666"/>
                <a:gd name="T5" fmla="*/ 441 h 441"/>
                <a:gd name="T6" fmla="*/ 198 w 1666"/>
                <a:gd name="T7" fmla="*/ 441 h 441"/>
                <a:gd name="T8" fmla="*/ 176 w 1666"/>
                <a:gd name="T9" fmla="*/ 437 h 441"/>
                <a:gd name="T10" fmla="*/ 154 w 1666"/>
                <a:gd name="T11" fmla="*/ 431 h 441"/>
                <a:gd name="T12" fmla="*/ 134 w 1666"/>
                <a:gd name="T13" fmla="*/ 425 h 441"/>
                <a:gd name="T14" fmla="*/ 116 w 1666"/>
                <a:gd name="T15" fmla="*/ 415 h 441"/>
                <a:gd name="T16" fmla="*/ 96 w 1666"/>
                <a:gd name="T17" fmla="*/ 403 h 441"/>
                <a:gd name="T18" fmla="*/ 80 w 1666"/>
                <a:gd name="T19" fmla="*/ 391 h 441"/>
                <a:gd name="T20" fmla="*/ 64 w 1666"/>
                <a:gd name="T21" fmla="*/ 377 h 441"/>
                <a:gd name="T22" fmla="*/ 50 w 1666"/>
                <a:gd name="T23" fmla="*/ 361 h 441"/>
                <a:gd name="T24" fmla="*/ 38 w 1666"/>
                <a:gd name="T25" fmla="*/ 345 h 441"/>
                <a:gd name="T26" fmla="*/ 26 w 1666"/>
                <a:gd name="T27" fmla="*/ 325 h 441"/>
                <a:gd name="T28" fmla="*/ 16 w 1666"/>
                <a:gd name="T29" fmla="*/ 307 h 441"/>
                <a:gd name="T30" fmla="*/ 10 w 1666"/>
                <a:gd name="T31" fmla="*/ 287 h 441"/>
                <a:gd name="T32" fmla="*/ 4 w 1666"/>
                <a:gd name="T33" fmla="*/ 265 h 441"/>
                <a:gd name="T34" fmla="*/ 0 w 1666"/>
                <a:gd name="T35" fmla="*/ 243 h 441"/>
                <a:gd name="T36" fmla="*/ 0 w 1666"/>
                <a:gd name="T37" fmla="*/ 222 h 441"/>
                <a:gd name="T38" fmla="*/ 0 w 1666"/>
                <a:gd name="T39" fmla="*/ 222 h 441"/>
                <a:gd name="T40" fmla="*/ 0 w 1666"/>
                <a:gd name="T41" fmla="*/ 222 h 441"/>
                <a:gd name="T42" fmla="*/ 0 w 1666"/>
                <a:gd name="T43" fmla="*/ 198 h 441"/>
                <a:gd name="T44" fmla="*/ 4 w 1666"/>
                <a:gd name="T45" fmla="*/ 178 h 441"/>
                <a:gd name="T46" fmla="*/ 10 w 1666"/>
                <a:gd name="T47" fmla="*/ 156 h 441"/>
                <a:gd name="T48" fmla="*/ 16 w 1666"/>
                <a:gd name="T49" fmla="*/ 136 h 441"/>
                <a:gd name="T50" fmla="*/ 26 w 1666"/>
                <a:gd name="T51" fmla="*/ 116 h 441"/>
                <a:gd name="T52" fmla="*/ 38 w 1666"/>
                <a:gd name="T53" fmla="*/ 98 h 441"/>
                <a:gd name="T54" fmla="*/ 50 w 1666"/>
                <a:gd name="T55" fmla="*/ 82 h 441"/>
                <a:gd name="T56" fmla="*/ 64 w 1666"/>
                <a:gd name="T57" fmla="*/ 66 h 441"/>
                <a:gd name="T58" fmla="*/ 80 w 1666"/>
                <a:gd name="T59" fmla="*/ 52 h 441"/>
                <a:gd name="T60" fmla="*/ 96 w 1666"/>
                <a:gd name="T61" fmla="*/ 38 h 441"/>
                <a:gd name="T62" fmla="*/ 116 w 1666"/>
                <a:gd name="T63" fmla="*/ 28 h 441"/>
                <a:gd name="T64" fmla="*/ 134 w 1666"/>
                <a:gd name="T65" fmla="*/ 18 h 441"/>
                <a:gd name="T66" fmla="*/ 154 w 1666"/>
                <a:gd name="T67" fmla="*/ 10 h 441"/>
                <a:gd name="T68" fmla="*/ 176 w 1666"/>
                <a:gd name="T69" fmla="*/ 6 h 441"/>
                <a:gd name="T70" fmla="*/ 198 w 1666"/>
                <a:gd name="T71" fmla="*/ 2 h 441"/>
                <a:gd name="T72" fmla="*/ 219 w 1666"/>
                <a:gd name="T73" fmla="*/ 0 h 441"/>
                <a:gd name="T74" fmla="*/ 1026 w 1666"/>
                <a:gd name="T7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6" h="441">
                  <a:moveTo>
                    <a:pt x="1666" y="441"/>
                  </a:moveTo>
                  <a:lnTo>
                    <a:pt x="219" y="441"/>
                  </a:lnTo>
                  <a:lnTo>
                    <a:pt x="219" y="441"/>
                  </a:lnTo>
                  <a:lnTo>
                    <a:pt x="198" y="441"/>
                  </a:lnTo>
                  <a:lnTo>
                    <a:pt x="176" y="437"/>
                  </a:lnTo>
                  <a:lnTo>
                    <a:pt x="154" y="431"/>
                  </a:lnTo>
                  <a:lnTo>
                    <a:pt x="134" y="425"/>
                  </a:lnTo>
                  <a:lnTo>
                    <a:pt x="116" y="415"/>
                  </a:lnTo>
                  <a:lnTo>
                    <a:pt x="96" y="403"/>
                  </a:lnTo>
                  <a:lnTo>
                    <a:pt x="80" y="391"/>
                  </a:lnTo>
                  <a:lnTo>
                    <a:pt x="64" y="377"/>
                  </a:lnTo>
                  <a:lnTo>
                    <a:pt x="50" y="361"/>
                  </a:lnTo>
                  <a:lnTo>
                    <a:pt x="38" y="345"/>
                  </a:lnTo>
                  <a:lnTo>
                    <a:pt x="26" y="325"/>
                  </a:lnTo>
                  <a:lnTo>
                    <a:pt x="16" y="307"/>
                  </a:lnTo>
                  <a:lnTo>
                    <a:pt x="10" y="287"/>
                  </a:lnTo>
                  <a:lnTo>
                    <a:pt x="4" y="265"/>
                  </a:lnTo>
                  <a:lnTo>
                    <a:pt x="0" y="243"/>
                  </a:lnTo>
                  <a:lnTo>
                    <a:pt x="0" y="222"/>
                  </a:lnTo>
                  <a:lnTo>
                    <a:pt x="0" y="222"/>
                  </a:lnTo>
                  <a:lnTo>
                    <a:pt x="0" y="222"/>
                  </a:lnTo>
                  <a:lnTo>
                    <a:pt x="0" y="198"/>
                  </a:lnTo>
                  <a:lnTo>
                    <a:pt x="4" y="178"/>
                  </a:lnTo>
                  <a:lnTo>
                    <a:pt x="10" y="156"/>
                  </a:lnTo>
                  <a:lnTo>
                    <a:pt x="16" y="136"/>
                  </a:lnTo>
                  <a:lnTo>
                    <a:pt x="26" y="116"/>
                  </a:lnTo>
                  <a:lnTo>
                    <a:pt x="38" y="98"/>
                  </a:lnTo>
                  <a:lnTo>
                    <a:pt x="50" y="82"/>
                  </a:lnTo>
                  <a:lnTo>
                    <a:pt x="64" y="66"/>
                  </a:lnTo>
                  <a:lnTo>
                    <a:pt x="80" y="52"/>
                  </a:lnTo>
                  <a:lnTo>
                    <a:pt x="96" y="38"/>
                  </a:lnTo>
                  <a:lnTo>
                    <a:pt x="116" y="28"/>
                  </a:lnTo>
                  <a:lnTo>
                    <a:pt x="134" y="18"/>
                  </a:lnTo>
                  <a:lnTo>
                    <a:pt x="154" y="10"/>
                  </a:lnTo>
                  <a:lnTo>
                    <a:pt x="176" y="6"/>
                  </a:lnTo>
                  <a:lnTo>
                    <a:pt x="198" y="2"/>
                  </a:lnTo>
                  <a:lnTo>
                    <a:pt x="219" y="0"/>
                  </a:lnTo>
                  <a:lnTo>
                    <a:pt x="1026" y="0"/>
                  </a:lnTo>
                </a:path>
              </a:pathLst>
            </a:custGeom>
            <a:noFill/>
            <a:ln w="190500">
              <a:solidFill>
                <a:srgbClr val="7B1B1B"/>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n>
                  <a:solidFill>
                    <a:sysClr val="windowText" lastClr="000000"/>
                  </a:solidFill>
                </a:ln>
              </a:endParaRPr>
            </a:p>
          </p:txBody>
        </p:sp>
        <p:sp>
          <p:nvSpPr>
            <p:cNvPr id="10" name="等腰三角形 9"/>
            <p:cNvSpPr/>
            <p:nvPr/>
          </p:nvSpPr>
          <p:spPr>
            <a:xfrm rot="5400000">
              <a:off x="4407824" y="2359931"/>
              <a:ext cx="420091" cy="273541"/>
            </a:xfrm>
            <a:prstGeom prst="triangle">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 name="组合 10"/>
          <p:cNvGrpSpPr/>
          <p:nvPr/>
        </p:nvGrpSpPr>
        <p:grpSpPr>
          <a:xfrm>
            <a:off x="6074946" y="4208505"/>
            <a:ext cx="2918924" cy="1059759"/>
            <a:chOff x="4564530" y="2863321"/>
            <a:chExt cx="2193191" cy="794635"/>
          </a:xfrm>
        </p:grpSpPr>
        <p:sp>
          <p:nvSpPr>
            <p:cNvPr id="12" name="Freeform 17"/>
            <p:cNvSpPr>
              <a:spLocks/>
            </p:cNvSpPr>
            <p:nvPr/>
          </p:nvSpPr>
          <p:spPr bwMode="auto">
            <a:xfrm>
              <a:off x="4564530" y="3076008"/>
              <a:ext cx="2193191" cy="581948"/>
            </a:xfrm>
            <a:custGeom>
              <a:avLst/>
              <a:gdLst>
                <a:gd name="T0" fmla="*/ 640 w 1662"/>
                <a:gd name="T1" fmla="*/ 0 h 441"/>
                <a:gd name="T2" fmla="*/ 1441 w 1662"/>
                <a:gd name="T3" fmla="*/ 0 h 441"/>
                <a:gd name="T4" fmla="*/ 1441 w 1662"/>
                <a:gd name="T5" fmla="*/ 0 h 441"/>
                <a:gd name="T6" fmla="*/ 1465 w 1662"/>
                <a:gd name="T7" fmla="*/ 2 h 441"/>
                <a:gd name="T8" fmla="*/ 1487 w 1662"/>
                <a:gd name="T9" fmla="*/ 4 h 441"/>
                <a:gd name="T10" fmla="*/ 1507 w 1662"/>
                <a:gd name="T11" fmla="*/ 10 h 441"/>
                <a:gd name="T12" fmla="*/ 1527 w 1662"/>
                <a:gd name="T13" fmla="*/ 18 h 441"/>
                <a:gd name="T14" fmla="*/ 1547 w 1662"/>
                <a:gd name="T15" fmla="*/ 28 h 441"/>
                <a:gd name="T16" fmla="*/ 1565 w 1662"/>
                <a:gd name="T17" fmla="*/ 38 h 441"/>
                <a:gd name="T18" fmla="*/ 1581 w 1662"/>
                <a:gd name="T19" fmla="*/ 50 h 441"/>
                <a:gd name="T20" fmla="*/ 1596 w 1662"/>
                <a:gd name="T21" fmla="*/ 66 h 441"/>
                <a:gd name="T22" fmla="*/ 1610 w 1662"/>
                <a:gd name="T23" fmla="*/ 80 h 441"/>
                <a:gd name="T24" fmla="*/ 1624 w 1662"/>
                <a:gd name="T25" fmla="*/ 98 h 441"/>
                <a:gd name="T26" fmla="*/ 1634 w 1662"/>
                <a:gd name="T27" fmla="*/ 116 h 441"/>
                <a:gd name="T28" fmla="*/ 1644 w 1662"/>
                <a:gd name="T29" fmla="*/ 136 h 441"/>
                <a:gd name="T30" fmla="*/ 1652 w 1662"/>
                <a:gd name="T31" fmla="*/ 156 h 441"/>
                <a:gd name="T32" fmla="*/ 1656 w 1662"/>
                <a:gd name="T33" fmla="*/ 176 h 441"/>
                <a:gd name="T34" fmla="*/ 1660 w 1662"/>
                <a:gd name="T35" fmla="*/ 198 h 441"/>
                <a:gd name="T36" fmla="*/ 1662 w 1662"/>
                <a:gd name="T37" fmla="*/ 222 h 441"/>
                <a:gd name="T38" fmla="*/ 1662 w 1662"/>
                <a:gd name="T39" fmla="*/ 222 h 441"/>
                <a:gd name="T40" fmla="*/ 1662 w 1662"/>
                <a:gd name="T41" fmla="*/ 222 h 441"/>
                <a:gd name="T42" fmla="*/ 1660 w 1662"/>
                <a:gd name="T43" fmla="*/ 243 h 441"/>
                <a:gd name="T44" fmla="*/ 1656 w 1662"/>
                <a:gd name="T45" fmla="*/ 265 h 441"/>
                <a:gd name="T46" fmla="*/ 1652 w 1662"/>
                <a:gd name="T47" fmla="*/ 285 h 441"/>
                <a:gd name="T48" fmla="*/ 1644 w 1662"/>
                <a:gd name="T49" fmla="*/ 307 h 441"/>
                <a:gd name="T50" fmla="*/ 1634 w 1662"/>
                <a:gd name="T51" fmla="*/ 325 h 441"/>
                <a:gd name="T52" fmla="*/ 1624 w 1662"/>
                <a:gd name="T53" fmla="*/ 343 h 441"/>
                <a:gd name="T54" fmla="*/ 1610 w 1662"/>
                <a:gd name="T55" fmla="*/ 361 h 441"/>
                <a:gd name="T56" fmla="*/ 1596 w 1662"/>
                <a:gd name="T57" fmla="*/ 377 h 441"/>
                <a:gd name="T58" fmla="*/ 1581 w 1662"/>
                <a:gd name="T59" fmla="*/ 391 h 441"/>
                <a:gd name="T60" fmla="*/ 1565 w 1662"/>
                <a:gd name="T61" fmla="*/ 403 h 441"/>
                <a:gd name="T62" fmla="*/ 1547 w 1662"/>
                <a:gd name="T63" fmla="*/ 415 h 441"/>
                <a:gd name="T64" fmla="*/ 1527 w 1662"/>
                <a:gd name="T65" fmla="*/ 423 h 441"/>
                <a:gd name="T66" fmla="*/ 1507 w 1662"/>
                <a:gd name="T67" fmla="*/ 431 h 441"/>
                <a:gd name="T68" fmla="*/ 1487 w 1662"/>
                <a:gd name="T69" fmla="*/ 437 h 441"/>
                <a:gd name="T70" fmla="*/ 1465 w 1662"/>
                <a:gd name="T71" fmla="*/ 439 h 441"/>
                <a:gd name="T72" fmla="*/ 1441 w 1662"/>
                <a:gd name="T73" fmla="*/ 441 h 441"/>
                <a:gd name="T74" fmla="*/ 0 w 1662"/>
                <a:gd name="T75"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2" h="441">
                  <a:moveTo>
                    <a:pt x="640" y="0"/>
                  </a:moveTo>
                  <a:lnTo>
                    <a:pt x="1441" y="0"/>
                  </a:lnTo>
                  <a:lnTo>
                    <a:pt x="1441" y="0"/>
                  </a:lnTo>
                  <a:lnTo>
                    <a:pt x="1465" y="2"/>
                  </a:lnTo>
                  <a:lnTo>
                    <a:pt x="1487" y="4"/>
                  </a:lnTo>
                  <a:lnTo>
                    <a:pt x="1507" y="10"/>
                  </a:lnTo>
                  <a:lnTo>
                    <a:pt x="1527" y="18"/>
                  </a:lnTo>
                  <a:lnTo>
                    <a:pt x="1547" y="28"/>
                  </a:lnTo>
                  <a:lnTo>
                    <a:pt x="1565" y="38"/>
                  </a:lnTo>
                  <a:lnTo>
                    <a:pt x="1581" y="50"/>
                  </a:lnTo>
                  <a:lnTo>
                    <a:pt x="1596" y="66"/>
                  </a:lnTo>
                  <a:lnTo>
                    <a:pt x="1610" y="80"/>
                  </a:lnTo>
                  <a:lnTo>
                    <a:pt x="1624" y="98"/>
                  </a:lnTo>
                  <a:lnTo>
                    <a:pt x="1634" y="116"/>
                  </a:lnTo>
                  <a:lnTo>
                    <a:pt x="1644" y="136"/>
                  </a:lnTo>
                  <a:lnTo>
                    <a:pt x="1652" y="156"/>
                  </a:lnTo>
                  <a:lnTo>
                    <a:pt x="1656" y="176"/>
                  </a:lnTo>
                  <a:lnTo>
                    <a:pt x="1660" y="198"/>
                  </a:lnTo>
                  <a:lnTo>
                    <a:pt x="1662" y="222"/>
                  </a:lnTo>
                  <a:lnTo>
                    <a:pt x="1662" y="222"/>
                  </a:lnTo>
                  <a:lnTo>
                    <a:pt x="1662" y="222"/>
                  </a:lnTo>
                  <a:lnTo>
                    <a:pt x="1660" y="243"/>
                  </a:lnTo>
                  <a:lnTo>
                    <a:pt x="1656" y="265"/>
                  </a:lnTo>
                  <a:lnTo>
                    <a:pt x="1652" y="285"/>
                  </a:lnTo>
                  <a:lnTo>
                    <a:pt x="1644" y="307"/>
                  </a:lnTo>
                  <a:lnTo>
                    <a:pt x="1634" y="325"/>
                  </a:lnTo>
                  <a:lnTo>
                    <a:pt x="1624" y="343"/>
                  </a:lnTo>
                  <a:lnTo>
                    <a:pt x="1610" y="361"/>
                  </a:lnTo>
                  <a:lnTo>
                    <a:pt x="1596" y="377"/>
                  </a:lnTo>
                  <a:lnTo>
                    <a:pt x="1581" y="391"/>
                  </a:lnTo>
                  <a:lnTo>
                    <a:pt x="1565" y="403"/>
                  </a:lnTo>
                  <a:lnTo>
                    <a:pt x="1547" y="415"/>
                  </a:lnTo>
                  <a:lnTo>
                    <a:pt x="1527" y="423"/>
                  </a:lnTo>
                  <a:lnTo>
                    <a:pt x="1507" y="431"/>
                  </a:lnTo>
                  <a:lnTo>
                    <a:pt x="1487" y="437"/>
                  </a:lnTo>
                  <a:lnTo>
                    <a:pt x="1465" y="439"/>
                  </a:lnTo>
                  <a:lnTo>
                    <a:pt x="1441" y="441"/>
                  </a:lnTo>
                  <a:lnTo>
                    <a:pt x="0" y="441"/>
                  </a:lnTo>
                </a:path>
              </a:pathLst>
            </a:custGeom>
            <a:noFill/>
            <a:ln w="190500">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等腰三角形 12"/>
            <p:cNvSpPr/>
            <p:nvPr/>
          </p:nvSpPr>
          <p:spPr>
            <a:xfrm rot="16200000">
              <a:off x="5172875" y="2936596"/>
              <a:ext cx="420091" cy="27354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 name="组合 13"/>
          <p:cNvGrpSpPr/>
          <p:nvPr/>
        </p:nvGrpSpPr>
        <p:grpSpPr>
          <a:xfrm>
            <a:off x="2" y="4984616"/>
            <a:ext cx="6327962" cy="560251"/>
            <a:chOff x="1" y="3445269"/>
            <a:chExt cx="4754639" cy="420091"/>
          </a:xfrm>
        </p:grpSpPr>
        <p:sp>
          <p:nvSpPr>
            <p:cNvPr id="15" name="Line 18"/>
            <p:cNvSpPr>
              <a:spLocks noChangeShapeType="1"/>
            </p:cNvSpPr>
            <p:nvPr/>
          </p:nvSpPr>
          <p:spPr bwMode="auto">
            <a:xfrm flipH="1">
              <a:off x="1" y="3657955"/>
              <a:ext cx="4564529" cy="0"/>
            </a:xfrm>
            <a:prstGeom prst="line">
              <a:avLst/>
            </a:prstGeom>
            <a:noFill/>
            <a:ln w="190500">
              <a:solidFill>
                <a:srgbClr val="7B1B1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等腰三角形 15"/>
            <p:cNvSpPr/>
            <p:nvPr/>
          </p:nvSpPr>
          <p:spPr>
            <a:xfrm rot="5400000">
              <a:off x="4407824" y="3518544"/>
              <a:ext cx="420091" cy="273541"/>
            </a:xfrm>
            <a:prstGeom prst="triangle">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矩形 16"/>
          <p:cNvSpPr/>
          <p:nvPr/>
        </p:nvSpPr>
        <p:spPr>
          <a:xfrm>
            <a:off x="685289" y="2098555"/>
            <a:ext cx="3238512" cy="1169821"/>
          </a:xfrm>
          <a:prstGeom prst="rect">
            <a:avLst/>
          </a:prstGeom>
        </p:spPr>
        <p:txBody>
          <a:bodyPr wrap="square" lIns="121758" tIns="60879" rIns="121758" bIns="60879">
            <a:spAutoFit/>
          </a:bodyPr>
          <a:lstStyle/>
          <a:p>
            <a:pPr defTabSz="1217421"/>
            <a:r>
              <a:rPr lang="zh-CN" altLang="en-US" sz="2000" dirty="0">
                <a:solidFill>
                  <a:prstClr val="black">
                    <a:lumMod val="65000"/>
                    <a:lumOff val="35000"/>
                  </a:prstClr>
                </a:solidFill>
                <a:latin typeface="百度综艺简体" pitchFamily="2" charset="-122"/>
                <a:ea typeface="百度综艺简体"/>
              </a:rPr>
              <a:t>此处添加文本标题</a:t>
            </a:r>
          </a:p>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18" name="矩形 17"/>
          <p:cNvSpPr/>
          <p:nvPr/>
        </p:nvSpPr>
        <p:spPr>
          <a:xfrm>
            <a:off x="685289" y="3697448"/>
            <a:ext cx="3238512" cy="1169821"/>
          </a:xfrm>
          <a:prstGeom prst="rect">
            <a:avLst/>
          </a:prstGeom>
        </p:spPr>
        <p:txBody>
          <a:bodyPr wrap="square" lIns="121758" tIns="60879" rIns="121758" bIns="60879">
            <a:spAutoFit/>
          </a:bodyPr>
          <a:lstStyle/>
          <a:p>
            <a:pPr defTabSz="1217421"/>
            <a:r>
              <a:rPr lang="zh-CN" altLang="en-US" sz="2000" dirty="0">
                <a:solidFill>
                  <a:prstClr val="black">
                    <a:lumMod val="65000"/>
                    <a:lumOff val="35000"/>
                  </a:prstClr>
                </a:solidFill>
                <a:latin typeface="百度综艺简体" pitchFamily="2" charset="-122"/>
                <a:ea typeface="百度综艺简体"/>
              </a:rPr>
              <a:t>此处添加文本标题</a:t>
            </a:r>
          </a:p>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19" name="矩形 18"/>
          <p:cNvSpPr/>
          <p:nvPr/>
        </p:nvSpPr>
        <p:spPr>
          <a:xfrm>
            <a:off x="9468820" y="2720393"/>
            <a:ext cx="2366208" cy="1416100"/>
          </a:xfrm>
          <a:prstGeom prst="rect">
            <a:avLst/>
          </a:prstGeom>
        </p:spPr>
        <p:txBody>
          <a:bodyPr wrap="square" lIns="121758" tIns="60879" rIns="121758" bIns="60879">
            <a:spAutoFit/>
          </a:bodyPr>
          <a:lstStyle/>
          <a:p>
            <a:pPr defTabSz="1217421"/>
            <a:r>
              <a:rPr lang="zh-CN" altLang="en-US" sz="2000" dirty="0">
                <a:solidFill>
                  <a:prstClr val="black">
                    <a:lumMod val="65000"/>
                    <a:lumOff val="35000"/>
                  </a:prstClr>
                </a:solidFill>
                <a:latin typeface="百度综艺简体" pitchFamily="2" charset="-122"/>
                <a:ea typeface="百度综艺简体"/>
              </a:rPr>
              <a:t>此处添加文本标题</a:t>
            </a:r>
          </a:p>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20" name="矩形 19"/>
          <p:cNvSpPr/>
          <p:nvPr/>
        </p:nvSpPr>
        <p:spPr>
          <a:xfrm>
            <a:off x="9468818" y="4291719"/>
            <a:ext cx="2557881" cy="1416100"/>
          </a:xfrm>
          <a:prstGeom prst="rect">
            <a:avLst/>
          </a:prstGeom>
        </p:spPr>
        <p:txBody>
          <a:bodyPr wrap="square" lIns="121758" tIns="60879" rIns="121758" bIns="60879">
            <a:spAutoFit/>
          </a:bodyPr>
          <a:lstStyle/>
          <a:p>
            <a:pPr defTabSz="1217421"/>
            <a:r>
              <a:rPr lang="zh-CN" altLang="en-US" sz="2000" dirty="0">
                <a:solidFill>
                  <a:prstClr val="black">
                    <a:lumMod val="65000"/>
                    <a:lumOff val="35000"/>
                  </a:prstClr>
                </a:solidFill>
                <a:latin typeface="百度综艺简体" pitchFamily="2" charset="-122"/>
                <a:ea typeface="百度综艺简体"/>
              </a:rPr>
              <a:t>此处添加文本标题</a:t>
            </a:r>
          </a:p>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21" name="矩形 20"/>
          <p:cNvSpPr/>
          <p:nvPr/>
        </p:nvSpPr>
        <p:spPr>
          <a:xfrm>
            <a:off x="321232" y="5654478"/>
            <a:ext cx="7488697" cy="677265"/>
          </a:xfrm>
          <a:prstGeom prst="rect">
            <a:avLst/>
          </a:prstGeom>
        </p:spPr>
        <p:txBody>
          <a:bodyPr wrap="square" lIns="121758" tIns="60879" rIns="121758" bIns="60879">
            <a:spAutoFit/>
          </a:bodyPr>
          <a:lstStyle/>
          <a:p>
            <a:pPr algn="ctr" defTabSz="1217421"/>
            <a:r>
              <a:rPr lang="zh-CN" altLang="en-US" sz="2000" dirty="0">
                <a:solidFill>
                  <a:prstClr val="black">
                    <a:lumMod val="65000"/>
                    <a:lumOff val="35000"/>
                  </a:prstClr>
                </a:solidFill>
                <a:latin typeface="百度综艺简体" pitchFamily="2" charset="-122"/>
                <a:ea typeface="百度综艺简体"/>
              </a:rPr>
              <a:t>此处添加文本标题</a:t>
            </a:r>
          </a:p>
          <a:p>
            <a:pPr lvl="0"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a:t>
            </a:r>
          </a:p>
        </p:txBody>
      </p:sp>
      <p:sp>
        <p:nvSpPr>
          <p:cNvPr id="22" name="等腰三角形 21"/>
          <p:cNvSpPr/>
          <p:nvPr/>
        </p:nvSpPr>
        <p:spPr>
          <a:xfrm rot="16200000">
            <a:off x="3832831" y="2452886"/>
            <a:ext cx="318580" cy="164308"/>
          </a:xfrm>
          <a:prstGeom prst="triangle">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solidFill>
                <a:schemeClr val="tx1"/>
              </a:solidFill>
            </a:endParaRPr>
          </a:p>
        </p:txBody>
      </p:sp>
      <p:sp>
        <p:nvSpPr>
          <p:cNvPr id="23" name="等腰三角形 22"/>
          <p:cNvSpPr/>
          <p:nvPr/>
        </p:nvSpPr>
        <p:spPr>
          <a:xfrm rot="16200000">
            <a:off x="3832831" y="4011114"/>
            <a:ext cx="318580" cy="164308"/>
          </a:xfrm>
          <a:prstGeom prst="triangle">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solidFill>
                <a:schemeClr val="tx1"/>
              </a:solidFill>
            </a:endParaRPr>
          </a:p>
        </p:txBody>
      </p:sp>
      <p:sp>
        <p:nvSpPr>
          <p:cNvPr id="24" name="等腰三角形 23"/>
          <p:cNvSpPr/>
          <p:nvPr/>
        </p:nvSpPr>
        <p:spPr>
          <a:xfrm rot="5400000">
            <a:off x="9114652" y="4798052"/>
            <a:ext cx="318580" cy="16430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solidFill>
                <a:schemeClr val="tx1"/>
              </a:solidFill>
            </a:endParaRPr>
          </a:p>
        </p:txBody>
      </p:sp>
      <p:sp>
        <p:nvSpPr>
          <p:cNvPr id="25" name="等腰三角形 24"/>
          <p:cNvSpPr/>
          <p:nvPr/>
        </p:nvSpPr>
        <p:spPr>
          <a:xfrm rot="5400000">
            <a:off x="9114652" y="3247592"/>
            <a:ext cx="318580" cy="16430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solidFill>
                <a:schemeClr val="tx1"/>
              </a:solidFill>
            </a:endParaRPr>
          </a:p>
        </p:txBody>
      </p:sp>
      <p:sp>
        <p:nvSpPr>
          <p:cNvPr id="26" name="等腰三角形 25"/>
          <p:cNvSpPr/>
          <p:nvPr/>
        </p:nvSpPr>
        <p:spPr>
          <a:xfrm rot="10800000">
            <a:off x="2983607" y="5486079"/>
            <a:ext cx="317926" cy="164646"/>
          </a:xfrm>
          <a:prstGeom prst="triangle">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21758" tIns="60879" rIns="121758" bIns="60879" rtlCol="0" anchor="ctr"/>
          <a:lstStyle/>
          <a:p>
            <a:pPr algn="ctr"/>
            <a:endParaRPr lang="zh-CN" altLang="en-US">
              <a:solidFill>
                <a:schemeClr val="tx1"/>
              </a:solidFill>
            </a:endParaRPr>
          </a:p>
        </p:txBody>
      </p:sp>
      <p:sp>
        <p:nvSpPr>
          <p:cNvPr id="28" name="TextBox 27"/>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明年工作计划</a:t>
            </a:r>
          </a:p>
        </p:txBody>
      </p:sp>
    </p:spTree>
    <p:extLst>
      <p:ext uri="{BB962C8B-B14F-4D97-AF65-F5344CB8AC3E}">
        <p14:creationId xmlns:p14="http://schemas.microsoft.com/office/powerpoint/2010/main" val="157734407"/>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by="(-#ppt_w*2)" calcmode="lin" valueType="num">
                                      <p:cBhvr rctx="PPT">
                                        <p:cTn id="7" dur="250" autoRev="1" fill="hold">
                                          <p:stCondLst>
                                            <p:cond delay="0"/>
                                          </p:stCondLst>
                                        </p:cTn>
                                        <p:tgtEl>
                                          <p:spTgt spid="28"/>
                                        </p:tgtEl>
                                        <p:attrNameLst>
                                          <p:attrName>ppt_w</p:attrName>
                                        </p:attrNameLst>
                                      </p:cBhvr>
                                    </p:anim>
                                    <p:anim by="(#ppt_w*0.50)" calcmode="lin" valueType="num">
                                      <p:cBhvr>
                                        <p:cTn id="8" dur="250" decel="50000" autoRev="1" fill="hold">
                                          <p:stCondLst>
                                            <p:cond delay="0"/>
                                          </p:stCondLst>
                                        </p:cTn>
                                        <p:tgtEl>
                                          <p:spTgt spid="28"/>
                                        </p:tgtEl>
                                        <p:attrNameLst>
                                          <p:attrName>ppt_x</p:attrName>
                                        </p:attrNameLst>
                                      </p:cBhvr>
                                    </p:anim>
                                    <p:anim from="(-#ppt_h/2)" to="(#ppt_y)" calcmode="lin" valueType="num">
                                      <p:cBhvr>
                                        <p:cTn id="9" dur="500" fill="hold">
                                          <p:stCondLst>
                                            <p:cond delay="0"/>
                                          </p:stCondLst>
                                        </p:cTn>
                                        <p:tgtEl>
                                          <p:spTgt spid="28"/>
                                        </p:tgtEl>
                                        <p:attrNameLst>
                                          <p:attrName>ppt_y</p:attrName>
                                        </p:attrNameLst>
                                      </p:cBhvr>
                                    </p:anim>
                                    <p:animRot by="21600000">
                                      <p:cBhvr>
                                        <p:cTn id="10" dur="500" fill="hold">
                                          <p:stCondLst>
                                            <p:cond delay="0"/>
                                          </p:stCondLst>
                                        </p:cTn>
                                        <p:tgtEl>
                                          <p:spTgt spid="28"/>
                                        </p:tgtEl>
                                        <p:attrNameLst>
                                          <p:attrName>r</p:attrName>
                                        </p:attrNameLst>
                                      </p:cBhvr>
                                    </p:animRo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300"/>
                                        <p:tgtEl>
                                          <p:spTgt spid="14"/>
                                        </p:tgtEl>
                                      </p:cBhvr>
                                    </p:animEffect>
                                  </p:childTnLst>
                                </p:cTn>
                              </p:par>
                            </p:childTnLst>
                          </p:cTn>
                        </p:par>
                        <p:par>
                          <p:cTn id="15" fill="hold">
                            <p:stCondLst>
                              <p:cond delay="1050"/>
                            </p:stCondLst>
                            <p:childTnLst>
                              <p:par>
                                <p:cTn id="16" presetID="22" presetClass="entr" presetSubtype="4"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300"/>
                                        <p:tgtEl>
                                          <p:spTgt spid="11"/>
                                        </p:tgtEl>
                                      </p:cBhvr>
                                    </p:animEffect>
                                  </p:childTnLst>
                                </p:cTn>
                              </p:par>
                            </p:childTnLst>
                          </p:cTn>
                        </p:par>
                        <p:par>
                          <p:cTn id="19" fill="hold">
                            <p:stCondLst>
                              <p:cond delay="1350"/>
                            </p:stCondLst>
                            <p:childTnLst>
                              <p:par>
                                <p:cTn id="20" presetID="22" presetClass="entr" presetSubtype="4"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300"/>
                                        <p:tgtEl>
                                          <p:spTgt spid="8"/>
                                        </p:tgtEl>
                                      </p:cBhvr>
                                    </p:animEffect>
                                  </p:childTnLst>
                                </p:cTn>
                              </p:par>
                            </p:childTnLst>
                          </p:cTn>
                        </p:par>
                        <p:par>
                          <p:cTn id="23" fill="hold">
                            <p:stCondLst>
                              <p:cond delay="1650"/>
                            </p:stCondLst>
                            <p:childTnLst>
                              <p:par>
                                <p:cTn id="24" presetID="22" presetClass="entr" presetSubtype="4"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300"/>
                                        <p:tgtEl>
                                          <p:spTgt spid="5"/>
                                        </p:tgtEl>
                                      </p:cBhvr>
                                    </p:animEffect>
                                  </p:childTnLst>
                                </p:cTn>
                              </p:par>
                            </p:childTnLst>
                          </p:cTn>
                        </p:par>
                        <p:par>
                          <p:cTn id="27" fill="hold">
                            <p:stCondLst>
                              <p:cond delay="195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300"/>
                                        <p:tgtEl>
                                          <p:spTgt spid="2"/>
                                        </p:tgtEl>
                                      </p:cBhvr>
                                    </p:animEffect>
                                  </p:childTnLst>
                                </p:cTn>
                              </p:par>
                            </p:childTnLst>
                          </p:cTn>
                        </p:par>
                        <p:par>
                          <p:cTn id="31" fill="hold">
                            <p:stCondLst>
                              <p:cond delay="2250"/>
                            </p:stCondLst>
                            <p:childTnLst>
                              <p:par>
                                <p:cTn id="32" presetID="2" presetClass="entr" presetSubtype="4"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300" fill="hold"/>
                                        <p:tgtEl>
                                          <p:spTgt spid="26"/>
                                        </p:tgtEl>
                                        <p:attrNameLst>
                                          <p:attrName>ppt_x</p:attrName>
                                        </p:attrNameLst>
                                      </p:cBhvr>
                                      <p:tavLst>
                                        <p:tav tm="0">
                                          <p:val>
                                            <p:strVal val="#ppt_x"/>
                                          </p:val>
                                        </p:tav>
                                        <p:tav tm="100000">
                                          <p:val>
                                            <p:strVal val="#ppt_x"/>
                                          </p:val>
                                        </p:tav>
                                      </p:tavLst>
                                    </p:anim>
                                    <p:anim calcmode="lin" valueType="num">
                                      <p:cBhvr additive="base">
                                        <p:cTn id="35" dur="300" fill="hold"/>
                                        <p:tgtEl>
                                          <p:spTgt spid="26"/>
                                        </p:tgtEl>
                                        <p:attrNameLst>
                                          <p:attrName>ppt_y</p:attrName>
                                        </p:attrNameLst>
                                      </p:cBhvr>
                                      <p:tavLst>
                                        <p:tav tm="0">
                                          <p:val>
                                            <p:strVal val="1+#ppt_h/2"/>
                                          </p:val>
                                        </p:tav>
                                        <p:tav tm="100000">
                                          <p:val>
                                            <p:strVal val="#ppt_y"/>
                                          </p:val>
                                        </p:tav>
                                      </p:tavLst>
                                    </p:anim>
                                  </p:childTnLst>
                                </p:cTn>
                              </p:par>
                            </p:childTnLst>
                          </p:cTn>
                        </p:par>
                        <p:par>
                          <p:cTn id="36" fill="hold">
                            <p:stCondLst>
                              <p:cond delay="255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300"/>
                                        <p:tgtEl>
                                          <p:spTgt spid="21"/>
                                        </p:tgtEl>
                                      </p:cBhvr>
                                    </p:animEffect>
                                  </p:childTnLst>
                                </p:cTn>
                              </p:par>
                            </p:childTnLst>
                          </p:cTn>
                        </p:par>
                        <p:par>
                          <p:cTn id="40" fill="hold">
                            <p:stCondLst>
                              <p:cond delay="2850"/>
                            </p:stCondLst>
                            <p:childTnLst>
                              <p:par>
                                <p:cTn id="41" presetID="2" presetClass="entr" presetSubtype="2"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300" fill="hold"/>
                                        <p:tgtEl>
                                          <p:spTgt spid="24"/>
                                        </p:tgtEl>
                                        <p:attrNameLst>
                                          <p:attrName>ppt_x</p:attrName>
                                        </p:attrNameLst>
                                      </p:cBhvr>
                                      <p:tavLst>
                                        <p:tav tm="0">
                                          <p:val>
                                            <p:strVal val="1+#ppt_w/2"/>
                                          </p:val>
                                        </p:tav>
                                        <p:tav tm="100000">
                                          <p:val>
                                            <p:strVal val="#ppt_x"/>
                                          </p:val>
                                        </p:tav>
                                      </p:tavLst>
                                    </p:anim>
                                    <p:anim calcmode="lin" valueType="num">
                                      <p:cBhvr additive="base">
                                        <p:cTn id="44" dur="300" fill="hold"/>
                                        <p:tgtEl>
                                          <p:spTgt spid="24"/>
                                        </p:tgtEl>
                                        <p:attrNameLst>
                                          <p:attrName>ppt_y</p:attrName>
                                        </p:attrNameLst>
                                      </p:cBhvr>
                                      <p:tavLst>
                                        <p:tav tm="0">
                                          <p:val>
                                            <p:strVal val="#ppt_y"/>
                                          </p:val>
                                        </p:tav>
                                        <p:tav tm="100000">
                                          <p:val>
                                            <p:strVal val="#ppt_y"/>
                                          </p:val>
                                        </p:tav>
                                      </p:tavLst>
                                    </p:anim>
                                  </p:childTnLst>
                                </p:cTn>
                              </p:par>
                            </p:childTnLst>
                          </p:cTn>
                        </p:par>
                        <p:par>
                          <p:cTn id="45" fill="hold">
                            <p:stCondLst>
                              <p:cond delay="315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300"/>
                                        <p:tgtEl>
                                          <p:spTgt spid="20"/>
                                        </p:tgtEl>
                                      </p:cBhvr>
                                    </p:animEffect>
                                  </p:childTnLst>
                                </p:cTn>
                              </p:par>
                            </p:childTnLst>
                          </p:cTn>
                        </p:par>
                        <p:par>
                          <p:cTn id="49" fill="hold">
                            <p:stCondLst>
                              <p:cond delay="3450"/>
                            </p:stCondLst>
                            <p:childTnLst>
                              <p:par>
                                <p:cTn id="50" presetID="2" presetClass="entr" presetSubtype="8"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300" fill="hold"/>
                                        <p:tgtEl>
                                          <p:spTgt spid="23"/>
                                        </p:tgtEl>
                                        <p:attrNameLst>
                                          <p:attrName>ppt_x</p:attrName>
                                        </p:attrNameLst>
                                      </p:cBhvr>
                                      <p:tavLst>
                                        <p:tav tm="0">
                                          <p:val>
                                            <p:strVal val="0-#ppt_w/2"/>
                                          </p:val>
                                        </p:tav>
                                        <p:tav tm="100000">
                                          <p:val>
                                            <p:strVal val="#ppt_x"/>
                                          </p:val>
                                        </p:tav>
                                      </p:tavLst>
                                    </p:anim>
                                    <p:anim calcmode="lin" valueType="num">
                                      <p:cBhvr additive="base">
                                        <p:cTn id="53" dur="300" fill="hold"/>
                                        <p:tgtEl>
                                          <p:spTgt spid="23"/>
                                        </p:tgtEl>
                                        <p:attrNameLst>
                                          <p:attrName>ppt_y</p:attrName>
                                        </p:attrNameLst>
                                      </p:cBhvr>
                                      <p:tavLst>
                                        <p:tav tm="0">
                                          <p:val>
                                            <p:strVal val="#ppt_y"/>
                                          </p:val>
                                        </p:tav>
                                        <p:tav tm="100000">
                                          <p:val>
                                            <p:strVal val="#ppt_y"/>
                                          </p:val>
                                        </p:tav>
                                      </p:tavLst>
                                    </p:anim>
                                  </p:childTnLst>
                                </p:cTn>
                              </p:par>
                            </p:childTnLst>
                          </p:cTn>
                        </p:par>
                        <p:par>
                          <p:cTn id="54" fill="hold">
                            <p:stCondLst>
                              <p:cond delay="3750"/>
                            </p:stCondLst>
                            <p:childTnLst>
                              <p:par>
                                <p:cTn id="55" presetID="10" presetClass="entr" presetSubtype="0"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300"/>
                                        <p:tgtEl>
                                          <p:spTgt spid="18"/>
                                        </p:tgtEl>
                                      </p:cBhvr>
                                    </p:animEffect>
                                  </p:childTnLst>
                                </p:cTn>
                              </p:par>
                            </p:childTnLst>
                          </p:cTn>
                        </p:par>
                        <p:par>
                          <p:cTn id="58" fill="hold">
                            <p:stCondLst>
                              <p:cond delay="4050"/>
                            </p:stCondLst>
                            <p:childTnLst>
                              <p:par>
                                <p:cTn id="59" presetID="2" presetClass="entr" presetSubtype="2"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300" fill="hold"/>
                                        <p:tgtEl>
                                          <p:spTgt spid="25"/>
                                        </p:tgtEl>
                                        <p:attrNameLst>
                                          <p:attrName>ppt_x</p:attrName>
                                        </p:attrNameLst>
                                      </p:cBhvr>
                                      <p:tavLst>
                                        <p:tav tm="0">
                                          <p:val>
                                            <p:strVal val="1+#ppt_w/2"/>
                                          </p:val>
                                        </p:tav>
                                        <p:tav tm="100000">
                                          <p:val>
                                            <p:strVal val="#ppt_x"/>
                                          </p:val>
                                        </p:tav>
                                      </p:tavLst>
                                    </p:anim>
                                    <p:anim calcmode="lin" valueType="num">
                                      <p:cBhvr additive="base">
                                        <p:cTn id="62" dur="300" fill="hold"/>
                                        <p:tgtEl>
                                          <p:spTgt spid="25"/>
                                        </p:tgtEl>
                                        <p:attrNameLst>
                                          <p:attrName>ppt_y</p:attrName>
                                        </p:attrNameLst>
                                      </p:cBhvr>
                                      <p:tavLst>
                                        <p:tav tm="0">
                                          <p:val>
                                            <p:strVal val="#ppt_y"/>
                                          </p:val>
                                        </p:tav>
                                        <p:tav tm="100000">
                                          <p:val>
                                            <p:strVal val="#ppt_y"/>
                                          </p:val>
                                        </p:tav>
                                      </p:tavLst>
                                    </p:anim>
                                  </p:childTnLst>
                                </p:cTn>
                              </p:par>
                            </p:childTnLst>
                          </p:cTn>
                        </p:par>
                        <p:par>
                          <p:cTn id="63" fill="hold">
                            <p:stCondLst>
                              <p:cond delay="4350"/>
                            </p:stCondLst>
                            <p:childTnLst>
                              <p:par>
                                <p:cTn id="64" presetID="10" presetClass="entr" presetSubtype="0"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300"/>
                                        <p:tgtEl>
                                          <p:spTgt spid="19"/>
                                        </p:tgtEl>
                                      </p:cBhvr>
                                    </p:animEffect>
                                  </p:childTnLst>
                                </p:cTn>
                              </p:par>
                            </p:childTnLst>
                          </p:cTn>
                        </p:par>
                        <p:par>
                          <p:cTn id="67" fill="hold">
                            <p:stCondLst>
                              <p:cond delay="4650"/>
                            </p:stCondLst>
                            <p:childTnLst>
                              <p:par>
                                <p:cTn id="68" presetID="2" presetClass="entr" presetSubtype="8"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300" fill="hold"/>
                                        <p:tgtEl>
                                          <p:spTgt spid="22"/>
                                        </p:tgtEl>
                                        <p:attrNameLst>
                                          <p:attrName>ppt_x</p:attrName>
                                        </p:attrNameLst>
                                      </p:cBhvr>
                                      <p:tavLst>
                                        <p:tav tm="0">
                                          <p:val>
                                            <p:strVal val="0-#ppt_w/2"/>
                                          </p:val>
                                        </p:tav>
                                        <p:tav tm="100000">
                                          <p:val>
                                            <p:strVal val="#ppt_x"/>
                                          </p:val>
                                        </p:tav>
                                      </p:tavLst>
                                    </p:anim>
                                    <p:anim calcmode="lin" valueType="num">
                                      <p:cBhvr additive="base">
                                        <p:cTn id="71" dur="300" fill="hold"/>
                                        <p:tgtEl>
                                          <p:spTgt spid="22"/>
                                        </p:tgtEl>
                                        <p:attrNameLst>
                                          <p:attrName>ppt_y</p:attrName>
                                        </p:attrNameLst>
                                      </p:cBhvr>
                                      <p:tavLst>
                                        <p:tav tm="0">
                                          <p:val>
                                            <p:strVal val="#ppt_y"/>
                                          </p:val>
                                        </p:tav>
                                        <p:tav tm="100000">
                                          <p:val>
                                            <p:strVal val="#ppt_y"/>
                                          </p:val>
                                        </p:tav>
                                      </p:tavLst>
                                    </p:anim>
                                  </p:childTnLst>
                                </p:cTn>
                              </p:par>
                            </p:childTnLst>
                          </p:cTn>
                        </p:par>
                        <p:par>
                          <p:cTn id="72" fill="hold">
                            <p:stCondLst>
                              <p:cond delay="4950"/>
                            </p:stCondLst>
                            <p:childTnLst>
                              <p:par>
                                <p:cTn id="73" presetID="10" presetClass="entr" presetSubtype="0"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animBg="1"/>
      <p:bldP spid="23" grpId="0" animBg="1"/>
      <p:bldP spid="24" grpId="0" animBg="1"/>
      <p:bldP spid="25" grpId="0" animBg="1"/>
      <p:bldP spid="26"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肘形连接符 1"/>
          <p:cNvCxnSpPr>
            <a:cxnSpLocks noChangeShapeType="1"/>
          </p:cNvCxnSpPr>
          <p:nvPr/>
        </p:nvCxnSpPr>
        <p:spPr bwMode="auto">
          <a:xfrm flipH="1" flipV="1">
            <a:off x="6487363" y="1245771"/>
            <a:ext cx="3763440" cy="546226"/>
          </a:xfrm>
          <a:prstGeom prst="bentConnector3">
            <a:avLst>
              <a:gd name="adj1" fmla="val 218"/>
            </a:avLst>
          </a:prstGeom>
          <a:noFill/>
          <a:ln w="19050">
            <a:solidFill>
              <a:srgbClr val="7B1B1B"/>
            </a:solidFill>
            <a:bevel/>
            <a:headEnd type="oval" w="med" len="med"/>
            <a:tailEnd type="oval" w="med" len="med"/>
          </a:ln>
          <a:extLst>
            <a:ext uri="{909E8E84-426E-40DD-AFC4-6F175D3DCCD1}">
              <a14:hiddenFill xmlns:a14="http://schemas.microsoft.com/office/drawing/2010/main">
                <a:noFill/>
              </a14:hiddenFill>
            </a:ext>
          </a:extLst>
        </p:spPr>
      </p:cxnSp>
      <p:cxnSp>
        <p:nvCxnSpPr>
          <p:cNvPr id="3" name="肘形连接符 2"/>
          <p:cNvCxnSpPr>
            <a:cxnSpLocks noChangeShapeType="1"/>
          </p:cNvCxnSpPr>
          <p:nvPr/>
        </p:nvCxnSpPr>
        <p:spPr bwMode="auto">
          <a:xfrm flipH="1">
            <a:off x="6487363" y="5432869"/>
            <a:ext cx="3763440" cy="544639"/>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4" name="肘形连接符 3"/>
          <p:cNvCxnSpPr>
            <a:cxnSpLocks noChangeShapeType="1"/>
          </p:cNvCxnSpPr>
          <p:nvPr/>
        </p:nvCxnSpPr>
        <p:spPr bwMode="auto">
          <a:xfrm flipV="1">
            <a:off x="955522" y="1255240"/>
            <a:ext cx="3628748" cy="546226"/>
          </a:xfrm>
          <a:prstGeom prst="bentConnector3">
            <a:avLst>
              <a:gd name="adj1" fmla="val 218"/>
            </a:avLst>
          </a:prstGeom>
          <a:noFill/>
          <a:ln w="19050">
            <a:solidFill>
              <a:srgbClr val="7B1B1B"/>
            </a:solidFill>
            <a:bevel/>
            <a:headEnd type="oval" w="med" len="med"/>
            <a:tailEnd type="oval" w="med" len="med"/>
          </a:ln>
          <a:extLst>
            <a:ext uri="{909E8E84-426E-40DD-AFC4-6F175D3DCCD1}">
              <a14:hiddenFill xmlns:a14="http://schemas.microsoft.com/office/drawing/2010/main">
                <a:noFill/>
              </a14:hiddenFill>
            </a:ext>
          </a:extLst>
        </p:spPr>
      </p:cxnSp>
      <p:cxnSp>
        <p:nvCxnSpPr>
          <p:cNvPr id="5" name="肘形连接符 4"/>
          <p:cNvCxnSpPr>
            <a:cxnSpLocks noChangeShapeType="1"/>
          </p:cNvCxnSpPr>
          <p:nvPr/>
        </p:nvCxnSpPr>
        <p:spPr bwMode="auto">
          <a:xfrm>
            <a:off x="1001908" y="5413810"/>
            <a:ext cx="3628748" cy="544639"/>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6" name="文本框 5"/>
          <p:cNvSpPr>
            <a:spLocks noChangeArrowheads="1"/>
          </p:cNvSpPr>
          <p:nvPr/>
        </p:nvSpPr>
        <p:spPr bwMode="auto">
          <a:xfrm>
            <a:off x="1728729" y="4704698"/>
            <a:ext cx="2871307" cy="705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9" tIns="45659" rIns="91319" bIns="4565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pPr>
            <a:r>
              <a:rPr lang="zh-CN" altLang="zh-CN" sz="1800" dirty="0"/>
              <a:t>通过“追星计划”这一活动，提高整个爱玛品牌知名度和美誉度。</a:t>
            </a:r>
            <a:endParaRPr lang="zh-CN" altLang="en-US" sz="1800" dirty="0">
              <a:latin typeface="微软雅黑" pitchFamily="34" charset="-122"/>
              <a:ea typeface="微软雅黑" pitchFamily="34" charset="-122"/>
            </a:endParaRPr>
          </a:p>
        </p:txBody>
      </p:sp>
      <p:grpSp>
        <p:nvGrpSpPr>
          <p:cNvPr id="8" name="组合 7"/>
          <p:cNvGrpSpPr>
            <a:grpSpLocks/>
          </p:cNvGrpSpPr>
          <p:nvPr/>
        </p:nvGrpSpPr>
        <p:grpSpPr bwMode="auto">
          <a:xfrm>
            <a:off x="306270" y="4048239"/>
            <a:ext cx="1342161" cy="1346512"/>
            <a:chOff x="0" y="0"/>
            <a:chExt cx="1403797" cy="1403797"/>
          </a:xfrm>
        </p:grpSpPr>
        <p:sp>
          <p:nvSpPr>
            <p:cNvPr id="9" name="椭圆 8"/>
            <p:cNvSpPr>
              <a:spLocks noChangeArrowheads="1"/>
            </p:cNvSpPr>
            <p:nvPr/>
          </p:nvSpPr>
          <p:spPr bwMode="auto">
            <a:xfrm>
              <a:off x="0" y="0"/>
              <a:ext cx="1403797" cy="1403797"/>
            </a:xfrm>
            <a:prstGeom prst="ellipse">
              <a:avLst/>
            </a:prstGeom>
            <a:solidFill>
              <a:schemeClr val="tx1">
                <a:lumMod val="75000"/>
                <a:lumOff val="25000"/>
              </a:scheme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grpSp>
          <p:nvGrpSpPr>
            <p:cNvPr id="10" name="组合 9"/>
            <p:cNvGrpSpPr>
              <a:grpSpLocks/>
            </p:cNvGrpSpPr>
            <p:nvPr/>
          </p:nvGrpSpPr>
          <p:grpSpPr bwMode="auto">
            <a:xfrm>
              <a:off x="486136" y="362881"/>
              <a:ext cx="392888" cy="661931"/>
              <a:chOff x="0" y="0"/>
              <a:chExt cx="292099" cy="492124"/>
            </a:xfrm>
          </p:grpSpPr>
          <p:sp>
            <p:nvSpPr>
              <p:cNvPr id="11" name="Freeform 15"/>
              <p:cNvSpPr>
                <a:spLocks noEditPoints="1" noChangeArrowheads="1"/>
              </p:cNvSpPr>
              <p:nvPr/>
            </p:nvSpPr>
            <p:spPr bwMode="auto">
              <a:xfrm>
                <a:off x="0" y="0"/>
                <a:ext cx="292099" cy="492124"/>
              </a:xfrm>
              <a:custGeom>
                <a:avLst/>
                <a:gdLst>
                  <a:gd name="T0" fmla="*/ 0 w 166"/>
                  <a:gd name="T1" fmla="*/ 781246850 h 280"/>
                  <a:gd name="T2" fmla="*/ 463707163 w 166"/>
                  <a:gd name="T3" fmla="*/ 781246850 h 280"/>
                  <a:gd name="T4" fmla="*/ 463707163 w 166"/>
                  <a:gd name="T5" fmla="*/ 747764842 h 280"/>
                  <a:gd name="T6" fmla="*/ 463707163 w 166"/>
                  <a:gd name="T7" fmla="*/ 747764842 h 280"/>
                  <a:gd name="T8" fmla="*/ 458120329 w 166"/>
                  <a:gd name="T9" fmla="*/ 736604173 h 280"/>
                  <a:gd name="T10" fmla="*/ 446946663 w 166"/>
                  <a:gd name="T11" fmla="*/ 731023838 h 280"/>
                  <a:gd name="T12" fmla="*/ 16760500 w 166"/>
                  <a:gd name="T13" fmla="*/ 731023838 h 280"/>
                  <a:gd name="T14" fmla="*/ 16760500 w 166"/>
                  <a:gd name="T15" fmla="*/ 731023838 h 280"/>
                  <a:gd name="T16" fmla="*/ 5586833 w 166"/>
                  <a:gd name="T17" fmla="*/ 736604173 h 280"/>
                  <a:gd name="T18" fmla="*/ 0 w 166"/>
                  <a:gd name="T19" fmla="*/ 747764842 h 280"/>
                  <a:gd name="T20" fmla="*/ 0 w 166"/>
                  <a:gd name="T21" fmla="*/ 781246850 h 280"/>
                  <a:gd name="T22" fmla="*/ 0 w 166"/>
                  <a:gd name="T23" fmla="*/ 781246850 h 280"/>
                  <a:gd name="T24" fmla="*/ 0 w 166"/>
                  <a:gd name="T25" fmla="*/ 0 h 280"/>
                  <a:gd name="T26" fmla="*/ 463707163 w 166"/>
                  <a:gd name="T27" fmla="*/ 0 h 280"/>
                  <a:gd name="T28" fmla="*/ 463707163 w 166"/>
                  <a:gd name="T29" fmla="*/ 33482008 h 280"/>
                  <a:gd name="T30" fmla="*/ 463707163 w 166"/>
                  <a:gd name="T31" fmla="*/ 33482008 h 280"/>
                  <a:gd name="T32" fmla="*/ 458120329 w 166"/>
                  <a:gd name="T33" fmla="*/ 44642677 h 280"/>
                  <a:gd name="T34" fmla="*/ 446946663 w 166"/>
                  <a:gd name="T35" fmla="*/ 50223012 h 280"/>
                  <a:gd name="T36" fmla="*/ 16760500 w 166"/>
                  <a:gd name="T37" fmla="*/ 50223012 h 280"/>
                  <a:gd name="T38" fmla="*/ 16760500 w 166"/>
                  <a:gd name="T39" fmla="*/ 50223012 h 280"/>
                  <a:gd name="T40" fmla="*/ 5586833 w 166"/>
                  <a:gd name="T41" fmla="*/ 44642677 h 280"/>
                  <a:gd name="T42" fmla="*/ 0 w 166"/>
                  <a:gd name="T43" fmla="*/ 33482008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sp>
            <p:nvSpPr>
              <p:cNvPr id="12" name="Freeform 16"/>
              <p:cNvSpPr>
                <a:spLocks noEditPoints="1" noChangeArrowheads="1"/>
              </p:cNvSpPr>
              <p:nvPr/>
            </p:nvSpPr>
            <p:spPr bwMode="auto">
              <a:xfrm>
                <a:off x="23812" y="46039"/>
                <a:ext cx="244476" cy="400050"/>
              </a:xfrm>
              <a:custGeom>
                <a:avLst/>
                <a:gdLst>
                  <a:gd name="T0" fmla="*/ 39373037 w 138"/>
                  <a:gd name="T1" fmla="*/ 139271793 h 228"/>
                  <a:gd name="T2" fmla="*/ 39373037 w 138"/>
                  <a:gd name="T3" fmla="*/ 161555280 h 228"/>
                  <a:gd name="T4" fmla="*/ 56247196 w 138"/>
                  <a:gd name="T5" fmla="*/ 194980510 h 228"/>
                  <a:gd name="T6" fmla="*/ 134993270 w 138"/>
                  <a:gd name="T7" fmla="*/ 267401842 h 228"/>
                  <a:gd name="T8" fmla="*/ 157492148 w 138"/>
                  <a:gd name="T9" fmla="*/ 289685329 h 228"/>
                  <a:gd name="T10" fmla="*/ 163116867 w 138"/>
                  <a:gd name="T11" fmla="*/ 317539688 h 228"/>
                  <a:gd name="T12" fmla="*/ 134993270 w 138"/>
                  <a:gd name="T13" fmla="*/ 367677533 h 228"/>
                  <a:gd name="T14" fmla="*/ 67496635 w 138"/>
                  <a:gd name="T15" fmla="*/ 423386250 h 228"/>
                  <a:gd name="T16" fmla="*/ 44997757 w 138"/>
                  <a:gd name="T17" fmla="*/ 451240609 h 228"/>
                  <a:gd name="T18" fmla="*/ 39373037 w 138"/>
                  <a:gd name="T19" fmla="*/ 490236711 h 228"/>
                  <a:gd name="T20" fmla="*/ 0 w 138"/>
                  <a:gd name="T21" fmla="*/ 635079375 h 228"/>
                  <a:gd name="T22" fmla="*/ 0 w 138"/>
                  <a:gd name="T23" fmla="*/ 479094967 h 228"/>
                  <a:gd name="T24" fmla="*/ 5624720 w 138"/>
                  <a:gd name="T25" fmla="*/ 428957122 h 228"/>
                  <a:gd name="T26" fmla="*/ 39373037 w 138"/>
                  <a:gd name="T27" fmla="*/ 395531891 h 228"/>
                  <a:gd name="T28" fmla="*/ 101244952 w 138"/>
                  <a:gd name="T29" fmla="*/ 339823174 h 228"/>
                  <a:gd name="T30" fmla="*/ 118119111 w 138"/>
                  <a:gd name="T31" fmla="*/ 317539688 h 228"/>
                  <a:gd name="T32" fmla="*/ 101244952 w 138"/>
                  <a:gd name="T33" fmla="*/ 295256201 h 228"/>
                  <a:gd name="T34" fmla="*/ 39373037 w 138"/>
                  <a:gd name="T35" fmla="*/ 239547484 h 228"/>
                  <a:gd name="T36" fmla="*/ 5624720 w 138"/>
                  <a:gd name="T37" fmla="*/ 200551382 h 228"/>
                  <a:gd name="T38" fmla="*/ 0 w 138"/>
                  <a:gd name="T39" fmla="*/ 155984408 h 228"/>
                  <a:gd name="T40" fmla="*/ 39373037 w 138"/>
                  <a:gd name="T41" fmla="*/ 0 h 228"/>
                  <a:gd name="T42" fmla="*/ 348732613 w 138"/>
                  <a:gd name="T43" fmla="*/ 635079375 h 228"/>
                  <a:gd name="T44" fmla="*/ 348732613 w 138"/>
                  <a:gd name="T45" fmla="*/ 490236711 h 228"/>
                  <a:gd name="T46" fmla="*/ 343107893 w 138"/>
                  <a:gd name="T47" fmla="*/ 451240609 h 228"/>
                  <a:gd name="T48" fmla="*/ 320609015 w 138"/>
                  <a:gd name="T49" fmla="*/ 423386250 h 228"/>
                  <a:gd name="T50" fmla="*/ 253112380 w 138"/>
                  <a:gd name="T51" fmla="*/ 367677533 h 228"/>
                  <a:gd name="T52" fmla="*/ 224988783 w 138"/>
                  <a:gd name="T53" fmla="*/ 317539688 h 228"/>
                  <a:gd name="T54" fmla="*/ 230613502 w 138"/>
                  <a:gd name="T55" fmla="*/ 289685329 h 228"/>
                  <a:gd name="T56" fmla="*/ 320609015 w 138"/>
                  <a:gd name="T57" fmla="*/ 211693125 h 228"/>
                  <a:gd name="T58" fmla="*/ 331858454 w 138"/>
                  <a:gd name="T59" fmla="*/ 194980510 h 228"/>
                  <a:gd name="T60" fmla="*/ 348732613 w 138"/>
                  <a:gd name="T61" fmla="*/ 161555280 h 228"/>
                  <a:gd name="T62" fmla="*/ 348732613 w 138"/>
                  <a:gd name="T63" fmla="*/ 0 h 228"/>
                  <a:gd name="T64" fmla="*/ 388105650 w 138"/>
                  <a:gd name="T65" fmla="*/ 155984408 h 228"/>
                  <a:gd name="T66" fmla="*/ 388105650 w 138"/>
                  <a:gd name="T67" fmla="*/ 183838766 h 228"/>
                  <a:gd name="T68" fmla="*/ 371231491 w 138"/>
                  <a:gd name="T69" fmla="*/ 222834868 h 228"/>
                  <a:gd name="T70" fmla="*/ 286860698 w 138"/>
                  <a:gd name="T71" fmla="*/ 295256201 h 228"/>
                  <a:gd name="T72" fmla="*/ 275611259 w 138"/>
                  <a:gd name="T73" fmla="*/ 306397944 h 228"/>
                  <a:gd name="T74" fmla="*/ 275611259 w 138"/>
                  <a:gd name="T75" fmla="*/ 328681431 h 228"/>
                  <a:gd name="T76" fmla="*/ 348732613 w 138"/>
                  <a:gd name="T77" fmla="*/ 395531891 h 228"/>
                  <a:gd name="T78" fmla="*/ 371231491 w 138"/>
                  <a:gd name="T79" fmla="*/ 412244507 h 228"/>
                  <a:gd name="T80" fmla="*/ 388105650 w 138"/>
                  <a:gd name="T81" fmla="*/ 451240609 h 228"/>
                  <a:gd name="T82" fmla="*/ 388105650 w 138"/>
                  <a:gd name="T83" fmla="*/ 635079375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dirty="0">
                  <a:latin typeface="微软雅黑" pitchFamily="34" charset="-122"/>
                  <a:ea typeface="微软雅黑" pitchFamily="34" charset="-122"/>
                </a:endParaRPr>
              </a:p>
            </p:txBody>
          </p:sp>
          <p:sp>
            <p:nvSpPr>
              <p:cNvPr id="13" name="Freeform 17"/>
              <p:cNvSpPr>
                <a:spLocks noChangeArrowheads="1"/>
              </p:cNvSpPr>
              <p:nvPr/>
            </p:nvSpPr>
            <p:spPr bwMode="auto">
              <a:xfrm>
                <a:off x="63499" y="166689"/>
                <a:ext cx="165100" cy="279400"/>
              </a:xfrm>
              <a:custGeom>
                <a:avLst/>
                <a:gdLst>
                  <a:gd name="T0" fmla="*/ 0 w 94"/>
                  <a:gd name="T1" fmla="*/ 443547500 h 160"/>
                  <a:gd name="T2" fmla="*/ 133836383 w 94"/>
                  <a:gd name="T3" fmla="*/ 443547500 h 160"/>
                  <a:gd name="T4" fmla="*/ 262096250 w 94"/>
                  <a:gd name="T5" fmla="*/ 443547500 h 160"/>
                  <a:gd name="T6" fmla="*/ 262096250 w 94"/>
                  <a:gd name="T7" fmla="*/ 371471031 h 160"/>
                  <a:gd name="T8" fmla="*/ 161718963 w 94"/>
                  <a:gd name="T9" fmla="*/ 271672844 h 160"/>
                  <a:gd name="T10" fmla="*/ 161718963 w 94"/>
                  <a:gd name="T11" fmla="*/ 271672844 h 160"/>
                  <a:gd name="T12" fmla="*/ 150565931 w 94"/>
                  <a:gd name="T13" fmla="*/ 260584156 h 160"/>
                  <a:gd name="T14" fmla="*/ 144989415 w 94"/>
                  <a:gd name="T15" fmla="*/ 249495469 h 160"/>
                  <a:gd name="T16" fmla="*/ 144989415 w 94"/>
                  <a:gd name="T17" fmla="*/ 216229406 h 160"/>
                  <a:gd name="T18" fmla="*/ 144989415 w 94"/>
                  <a:gd name="T19" fmla="*/ 121975563 h 160"/>
                  <a:gd name="T20" fmla="*/ 144989415 w 94"/>
                  <a:gd name="T21" fmla="*/ 121975563 h 160"/>
                  <a:gd name="T22" fmla="*/ 144989415 w 94"/>
                  <a:gd name="T23" fmla="*/ 105342531 h 160"/>
                  <a:gd name="T24" fmla="*/ 150565931 w 94"/>
                  <a:gd name="T25" fmla="*/ 88709500 h 160"/>
                  <a:gd name="T26" fmla="*/ 172871995 w 94"/>
                  <a:gd name="T27" fmla="*/ 60987781 h 160"/>
                  <a:gd name="T28" fmla="*/ 211907606 w 94"/>
                  <a:gd name="T29" fmla="*/ 27721719 h 160"/>
                  <a:gd name="T30" fmla="*/ 211907606 w 94"/>
                  <a:gd name="T31" fmla="*/ 27721719 h 160"/>
                  <a:gd name="T32" fmla="*/ 228637154 w 94"/>
                  <a:gd name="T33" fmla="*/ 16633031 h 160"/>
                  <a:gd name="T34" fmla="*/ 245366702 w 94"/>
                  <a:gd name="T35" fmla="*/ 0 h 160"/>
                  <a:gd name="T36" fmla="*/ 133836383 w 94"/>
                  <a:gd name="T37" fmla="*/ 0 h 160"/>
                  <a:gd name="T38" fmla="*/ 16729548 w 94"/>
                  <a:gd name="T39" fmla="*/ 0 h 160"/>
                  <a:gd name="T40" fmla="*/ 16729548 w 94"/>
                  <a:gd name="T41" fmla="*/ 0 h 160"/>
                  <a:gd name="T42" fmla="*/ 33459096 w 94"/>
                  <a:gd name="T43" fmla="*/ 16633031 h 160"/>
                  <a:gd name="T44" fmla="*/ 50188644 w 94"/>
                  <a:gd name="T45" fmla="*/ 27721719 h 160"/>
                  <a:gd name="T46" fmla="*/ 89224255 w 94"/>
                  <a:gd name="T47" fmla="*/ 60987781 h 160"/>
                  <a:gd name="T48" fmla="*/ 89224255 w 94"/>
                  <a:gd name="T49" fmla="*/ 60987781 h 160"/>
                  <a:gd name="T50" fmla="*/ 105953803 w 94"/>
                  <a:gd name="T51" fmla="*/ 88709500 h 160"/>
                  <a:gd name="T52" fmla="*/ 117106835 w 94"/>
                  <a:gd name="T53" fmla="*/ 105342531 h 160"/>
                  <a:gd name="T54" fmla="*/ 117106835 w 94"/>
                  <a:gd name="T55" fmla="*/ 121975563 h 160"/>
                  <a:gd name="T56" fmla="*/ 117106835 w 94"/>
                  <a:gd name="T57" fmla="*/ 216229406 h 160"/>
                  <a:gd name="T58" fmla="*/ 117106835 w 94"/>
                  <a:gd name="T59" fmla="*/ 216229406 h 160"/>
                  <a:gd name="T60" fmla="*/ 117106835 w 94"/>
                  <a:gd name="T61" fmla="*/ 249495469 h 160"/>
                  <a:gd name="T62" fmla="*/ 111530319 w 94"/>
                  <a:gd name="T63" fmla="*/ 260584156 h 160"/>
                  <a:gd name="T64" fmla="*/ 105953803 w 94"/>
                  <a:gd name="T65" fmla="*/ 271672844 h 160"/>
                  <a:gd name="T66" fmla="*/ 0 w 94"/>
                  <a:gd name="T67" fmla="*/ 371471031 h 160"/>
                  <a:gd name="T68" fmla="*/ 0 w 94"/>
                  <a:gd name="T69" fmla="*/ 4435475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grpSp>
      </p:grpSp>
      <p:sp>
        <p:nvSpPr>
          <p:cNvPr id="14" name="文本框 13"/>
          <p:cNvSpPr>
            <a:spLocks noChangeArrowheads="1"/>
          </p:cNvSpPr>
          <p:nvPr/>
        </p:nvSpPr>
        <p:spPr bwMode="auto">
          <a:xfrm>
            <a:off x="6592279" y="4857993"/>
            <a:ext cx="3019188" cy="116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9" tIns="45659" rIns="91319" bIns="4565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pPr>
            <a:r>
              <a:rPr lang="zh-CN" altLang="zh-CN" sz="1800" dirty="0"/>
              <a:t>通过一系列线上和线下宣传，提高线下售卖点的产品销量</a:t>
            </a:r>
            <a:r>
              <a:rPr lang="zh-CN" altLang="zh-CN" dirty="0"/>
              <a:t>。</a:t>
            </a:r>
            <a:endParaRPr lang="zh-CN" altLang="en-US" sz="1500" dirty="0">
              <a:latin typeface="微软雅黑" pitchFamily="34" charset="-122"/>
              <a:ea typeface="微软雅黑" pitchFamily="34" charset="-122"/>
              <a:sym typeface="方正兰亭黑_GBK" pitchFamily="2" charset="-122"/>
            </a:endParaRPr>
          </a:p>
        </p:txBody>
      </p:sp>
      <p:sp>
        <p:nvSpPr>
          <p:cNvPr id="18" name="文本框 17"/>
          <p:cNvSpPr>
            <a:spLocks noChangeArrowheads="1"/>
          </p:cNvSpPr>
          <p:nvPr/>
        </p:nvSpPr>
        <p:spPr bwMode="auto">
          <a:xfrm>
            <a:off x="6561839" y="1312461"/>
            <a:ext cx="2860214" cy="116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9" tIns="45659" rIns="91319" bIns="4565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pPr>
            <a:endParaRPr lang="zh-CN" altLang="en-US" sz="1500" dirty="0">
              <a:latin typeface="微软雅黑" pitchFamily="34" charset="-122"/>
              <a:ea typeface="微软雅黑" pitchFamily="34" charset="-122"/>
              <a:sym typeface="方正兰亭黑_GBK" pitchFamily="2" charset="-122"/>
            </a:endParaRPr>
          </a:p>
        </p:txBody>
      </p:sp>
      <p:grpSp>
        <p:nvGrpSpPr>
          <p:cNvPr id="20" name="组合 19"/>
          <p:cNvGrpSpPr>
            <a:grpSpLocks/>
          </p:cNvGrpSpPr>
          <p:nvPr/>
        </p:nvGrpSpPr>
        <p:grpSpPr bwMode="auto">
          <a:xfrm>
            <a:off x="9536145" y="4067298"/>
            <a:ext cx="1343746" cy="1346512"/>
            <a:chOff x="0" y="0"/>
            <a:chExt cx="1403797" cy="1403797"/>
          </a:xfrm>
        </p:grpSpPr>
        <p:sp>
          <p:nvSpPr>
            <p:cNvPr id="21" name="椭圆 20"/>
            <p:cNvSpPr>
              <a:spLocks noChangeArrowheads="1"/>
            </p:cNvSpPr>
            <p:nvPr/>
          </p:nvSpPr>
          <p:spPr bwMode="auto">
            <a:xfrm>
              <a:off x="0" y="0"/>
              <a:ext cx="1403797" cy="1403797"/>
            </a:xfrm>
            <a:prstGeom prst="ellipse">
              <a:avLst/>
            </a:prstGeom>
            <a:solidFill>
              <a:schemeClr val="tx1">
                <a:lumMod val="75000"/>
                <a:lumOff val="25000"/>
              </a:scheme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sp>
          <p:nvSpPr>
            <p:cNvPr id="22" name="Freeform 12"/>
            <p:cNvSpPr>
              <a:spLocks noEditPoints="1" noChangeArrowheads="1"/>
            </p:cNvSpPr>
            <p:nvPr/>
          </p:nvSpPr>
          <p:spPr bwMode="auto">
            <a:xfrm>
              <a:off x="479640" y="362881"/>
              <a:ext cx="471466" cy="666418"/>
            </a:xfrm>
            <a:custGeom>
              <a:avLst/>
              <a:gdLst>
                <a:gd name="T0" fmla="*/ 2147483647 w 408"/>
                <a:gd name="T1" fmla="*/ 2147483647 h 578"/>
                <a:gd name="T2" fmla="*/ 2147483647 w 408"/>
                <a:gd name="T3" fmla="*/ 2147483647 h 578"/>
                <a:gd name="T4" fmla="*/ 2147483647 w 408"/>
                <a:gd name="T5" fmla="*/ 2147483647 h 578"/>
                <a:gd name="T6" fmla="*/ 2147483647 w 408"/>
                <a:gd name="T7" fmla="*/ 2147483647 h 578"/>
                <a:gd name="T8" fmla="*/ 2147483647 w 408"/>
                <a:gd name="T9" fmla="*/ 2147483647 h 578"/>
                <a:gd name="T10" fmla="*/ 2147483647 w 408"/>
                <a:gd name="T11" fmla="*/ 2147483647 h 578"/>
                <a:gd name="T12" fmla="*/ 2147483647 w 408"/>
                <a:gd name="T13" fmla="*/ 2147483647 h 578"/>
                <a:gd name="T14" fmla="*/ 2147483647 w 408"/>
                <a:gd name="T15" fmla="*/ 2147483647 h 578"/>
                <a:gd name="T16" fmla="*/ 2147483647 w 408"/>
                <a:gd name="T17" fmla="*/ 2147483647 h 578"/>
                <a:gd name="T18" fmla="*/ 2147483647 w 408"/>
                <a:gd name="T19" fmla="*/ 2147483647 h 578"/>
                <a:gd name="T20" fmla="*/ 2147483647 w 408"/>
                <a:gd name="T21" fmla="*/ 2147483647 h 578"/>
                <a:gd name="T22" fmla="*/ 2147483647 w 408"/>
                <a:gd name="T23" fmla="*/ 2147483647 h 578"/>
                <a:gd name="T24" fmla="*/ 2147483647 w 408"/>
                <a:gd name="T25" fmla="*/ 2147483647 h 578"/>
                <a:gd name="T26" fmla="*/ 2147483647 w 408"/>
                <a:gd name="T27" fmla="*/ 2147483647 h 578"/>
                <a:gd name="T28" fmla="*/ 2147483647 w 408"/>
                <a:gd name="T29" fmla="*/ 2147483647 h 578"/>
                <a:gd name="T30" fmla="*/ 2147483647 w 408"/>
                <a:gd name="T31" fmla="*/ 2147483647 h 578"/>
                <a:gd name="T32" fmla="*/ 1060602056 w 408"/>
                <a:gd name="T33" fmla="*/ 2147483647 h 578"/>
                <a:gd name="T34" fmla="*/ 0 w 408"/>
                <a:gd name="T35" fmla="*/ 2147483647 h 578"/>
                <a:gd name="T36" fmla="*/ 2147483647 w 408"/>
                <a:gd name="T37" fmla="*/ 2147483647 h 578"/>
                <a:gd name="T38" fmla="*/ 2147483647 w 408"/>
                <a:gd name="T39" fmla="*/ 2147483647 h 578"/>
                <a:gd name="T40" fmla="*/ 2147483647 w 408"/>
                <a:gd name="T41" fmla="*/ 2147483647 h 578"/>
                <a:gd name="T42" fmla="*/ 2147483647 w 408"/>
                <a:gd name="T43" fmla="*/ 2147483647 h 578"/>
                <a:gd name="T44" fmla="*/ 2147483647 w 408"/>
                <a:gd name="T45" fmla="*/ 0 h 578"/>
                <a:gd name="T46" fmla="*/ 2147483647 w 408"/>
                <a:gd name="T47" fmla="*/ 2116669242 h 578"/>
                <a:gd name="T48" fmla="*/ 2147483647 w 408"/>
                <a:gd name="T49" fmla="*/ 2147483647 h 578"/>
                <a:gd name="T50" fmla="*/ 2147483647 w 408"/>
                <a:gd name="T51" fmla="*/ 2147483647 h 578"/>
                <a:gd name="T52" fmla="*/ 2147483647 w 408"/>
                <a:gd name="T53" fmla="*/ 2147483647 h 578"/>
                <a:gd name="T54" fmla="*/ 2147483647 w 408"/>
                <a:gd name="T55" fmla="*/ 2147483647 h 578"/>
                <a:gd name="T56" fmla="*/ 2147483647 w 408"/>
                <a:gd name="T57" fmla="*/ 2147483647 h 578"/>
                <a:gd name="T58" fmla="*/ 2147483647 w 408"/>
                <a:gd name="T59" fmla="*/ 2147483647 h 578"/>
                <a:gd name="T60" fmla="*/ 2147483647 w 408"/>
                <a:gd name="T61" fmla="*/ 2147483647 h 578"/>
                <a:gd name="T62" fmla="*/ 2147483647 w 408"/>
                <a:gd name="T63" fmla="*/ 2147483647 h 578"/>
                <a:gd name="T64" fmla="*/ 2147483647 w 408"/>
                <a:gd name="T65" fmla="*/ 2147483647 h 578"/>
                <a:gd name="T66" fmla="*/ 2147483647 w 408"/>
                <a:gd name="T67" fmla="*/ 2147483647 h 578"/>
                <a:gd name="T68" fmla="*/ 2147483647 w 408"/>
                <a:gd name="T69" fmla="*/ 2147483647 h 578"/>
                <a:gd name="T70" fmla="*/ 2147483647 w 408"/>
                <a:gd name="T71" fmla="*/ 2147483647 h 578"/>
                <a:gd name="T72" fmla="*/ 2147483647 w 408"/>
                <a:gd name="T73" fmla="*/ 2147483647 h 578"/>
                <a:gd name="T74" fmla="*/ 2147483647 w 408"/>
                <a:gd name="T75" fmla="*/ 2147483647 h 578"/>
                <a:gd name="T76" fmla="*/ 2147483647 w 408"/>
                <a:gd name="T77" fmla="*/ 2147483647 h 578"/>
                <a:gd name="T78" fmla="*/ 2147483647 w 408"/>
                <a:gd name="T79" fmla="*/ 2147483647 h 578"/>
                <a:gd name="T80" fmla="*/ 2147483647 w 408"/>
                <a:gd name="T81" fmla="*/ 2147483647 h 578"/>
                <a:gd name="T82" fmla="*/ 2147483647 w 408"/>
                <a:gd name="T83" fmla="*/ 2147483647 h 578"/>
                <a:gd name="T84" fmla="*/ 2147483647 w 408"/>
                <a:gd name="T85" fmla="*/ 2147483647 h 578"/>
                <a:gd name="T86" fmla="*/ 2147483647 w 408"/>
                <a:gd name="T87" fmla="*/ 2147483647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grpSp>
      <p:grpSp>
        <p:nvGrpSpPr>
          <p:cNvPr id="23" name="组合 22"/>
          <p:cNvGrpSpPr>
            <a:grpSpLocks/>
          </p:cNvGrpSpPr>
          <p:nvPr/>
        </p:nvGrpSpPr>
        <p:grpSpPr bwMode="auto">
          <a:xfrm>
            <a:off x="259884" y="1817344"/>
            <a:ext cx="1342161" cy="1344925"/>
            <a:chOff x="0" y="0"/>
            <a:chExt cx="1403797" cy="1403797"/>
          </a:xfrm>
        </p:grpSpPr>
        <p:sp>
          <p:nvSpPr>
            <p:cNvPr id="24" name="椭圆 23"/>
            <p:cNvSpPr>
              <a:spLocks noChangeArrowheads="1"/>
            </p:cNvSpPr>
            <p:nvPr/>
          </p:nvSpPr>
          <p:spPr bwMode="auto">
            <a:xfrm>
              <a:off x="0" y="0"/>
              <a:ext cx="1403797" cy="1403797"/>
            </a:xfrm>
            <a:prstGeom prst="ellipse">
              <a:avLst/>
            </a:prstGeom>
            <a:solidFill>
              <a:srgbClr val="7B1B1B"/>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grpSp>
          <p:nvGrpSpPr>
            <p:cNvPr id="25" name="组合 24"/>
            <p:cNvGrpSpPr>
              <a:grpSpLocks/>
            </p:cNvGrpSpPr>
            <p:nvPr/>
          </p:nvGrpSpPr>
          <p:grpSpPr bwMode="auto">
            <a:xfrm>
              <a:off x="282958" y="324214"/>
              <a:ext cx="799244" cy="731504"/>
              <a:chOff x="0" y="0"/>
              <a:chExt cx="550987" cy="504288"/>
            </a:xfrm>
          </p:grpSpPr>
          <p:sp>
            <p:nvSpPr>
              <p:cNvPr id="26" name="Freeform 26"/>
              <p:cNvSpPr>
                <a:spLocks noEditPoints="1" noChangeArrowheads="1"/>
              </p:cNvSpPr>
              <p:nvPr/>
            </p:nvSpPr>
            <p:spPr bwMode="auto">
              <a:xfrm>
                <a:off x="0" y="0"/>
                <a:ext cx="357759" cy="359114"/>
              </a:xfrm>
              <a:custGeom>
                <a:avLst/>
                <a:gdLst>
                  <a:gd name="T0" fmla="*/ 350879 w 52"/>
                  <a:gd name="T1" fmla="*/ 186463 h 52"/>
                  <a:gd name="T2" fmla="*/ 316479 w 52"/>
                  <a:gd name="T3" fmla="*/ 158839 h 52"/>
                  <a:gd name="T4" fmla="*/ 357759 w 52"/>
                  <a:gd name="T5" fmla="*/ 138121 h 52"/>
                  <a:gd name="T6" fmla="*/ 337119 w 52"/>
                  <a:gd name="T7" fmla="*/ 89779 h 52"/>
                  <a:gd name="T8" fmla="*/ 323359 w 52"/>
                  <a:gd name="T9" fmla="*/ 82872 h 52"/>
                  <a:gd name="T10" fmla="*/ 275199 w 52"/>
                  <a:gd name="T11" fmla="*/ 89779 h 52"/>
                  <a:gd name="T12" fmla="*/ 295839 w 52"/>
                  <a:gd name="T13" fmla="*/ 48342 h 52"/>
                  <a:gd name="T14" fmla="*/ 254559 w 52"/>
                  <a:gd name="T15" fmla="*/ 13812 h 52"/>
                  <a:gd name="T16" fmla="*/ 220159 w 52"/>
                  <a:gd name="T17" fmla="*/ 48342 h 52"/>
                  <a:gd name="T18" fmla="*/ 199519 w 52"/>
                  <a:gd name="T19" fmla="*/ 6906 h 52"/>
                  <a:gd name="T20" fmla="*/ 185759 w 52"/>
                  <a:gd name="T21" fmla="*/ 0 h 52"/>
                  <a:gd name="T22" fmla="*/ 130720 w 52"/>
                  <a:gd name="T23" fmla="*/ 13812 h 52"/>
                  <a:gd name="T24" fmla="*/ 123840 w 52"/>
                  <a:gd name="T25" fmla="*/ 62154 h 52"/>
                  <a:gd name="T26" fmla="*/ 82560 w 52"/>
                  <a:gd name="T27" fmla="*/ 27624 h 52"/>
                  <a:gd name="T28" fmla="*/ 41280 w 52"/>
                  <a:gd name="T29" fmla="*/ 69060 h 52"/>
                  <a:gd name="T30" fmla="*/ 68800 w 52"/>
                  <a:gd name="T31" fmla="*/ 103591 h 52"/>
                  <a:gd name="T32" fmla="*/ 20640 w 52"/>
                  <a:gd name="T33" fmla="*/ 110497 h 52"/>
                  <a:gd name="T34" fmla="*/ 13760 w 52"/>
                  <a:gd name="T35" fmla="*/ 117403 h 52"/>
                  <a:gd name="T36" fmla="*/ 0 w 52"/>
                  <a:gd name="T37" fmla="*/ 172651 h 52"/>
                  <a:gd name="T38" fmla="*/ 48160 w 52"/>
                  <a:gd name="T39" fmla="*/ 186463 h 52"/>
                  <a:gd name="T40" fmla="*/ 13760 w 52"/>
                  <a:gd name="T41" fmla="*/ 214087 h 52"/>
                  <a:gd name="T42" fmla="*/ 27520 w 52"/>
                  <a:gd name="T43" fmla="*/ 269336 h 52"/>
                  <a:gd name="T44" fmla="*/ 41280 w 52"/>
                  <a:gd name="T45" fmla="*/ 276242 h 52"/>
                  <a:gd name="T46" fmla="*/ 82560 w 52"/>
                  <a:gd name="T47" fmla="*/ 276242 h 52"/>
                  <a:gd name="T48" fmla="*/ 68800 w 52"/>
                  <a:gd name="T49" fmla="*/ 324584 h 52"/>
                  <a:gd name="T50" fmla="*/ 116960 w 52"/>
                  <a:gd name="T51" fmla="*/ 345302 h 52"/>
                  <a:gd name="T52" fmla="*/ 144480 w 52"/>
                  <a:gd name="T53" fmla="*/ 310772 h 52"/>
                  <a:gd name="T54" fmla="*/ 158240 w 52"/>
                  <a:gd name="T55" fmla="*/ 352208 h 52"/>
                  <a:gd name="T56" fmla="*/ 165120 w 52"/>
                  <a:gd name="T57" fmla="*/ 359114 h 52"/>
                  <a:gd name="T58" fmla="*/ 220159 w 52"/>
                  <a:gd name="T59" fmla="*/ 359114 h 52"/>
                  <a:gd name="T60" fmla="*/ 227039 w 52"/>
                  <a:gd name="T61" fmla="*/ 345302 h 52"/>
                  <a:gd name="T62" fmla="*/ 240799 w 52"/>
                  <a:gd name="T63" fmla="*/ 303866 h 52"/>
                  <a:gd name="T64" fmla="*/ 275199 w 52"/>
                  <a:gd name="T65" fmla="*/ 331490 h 52"/>
                  <a:gd name="T66" fmla="*/ 316479 w 52"/>
                  <a:gd name="T67" fmla="*/ 296960 h 52"/>
                  <a:gd name="T68" fmla="*/ 316479 w 52"/>
                  <a:gd name="T69" fmla="*/ 283148 h 52"/>
                  <a:gd name="T70" fmla="*/ 295839 w 52"/>
                  <a:gd name="T71" fmla="*/ 241711 h 52"/>
                  <a:gd name="T72" fmla="*/ 343999 w 52"/>
                  <a:gd name="T73" fmla="*/ 248617 h 52"/>
                  <a:gd name="T74" fmla="*/ 357759 w 52"/>
                  <a:gd name="T75" fmla="*/ 200275 h 52"/>
                  <a:gd name="T76" fmla="*/ 227039 w 52"/>
                  <a:gd name="T77" fmla="*/ 193369 h 52"/>
                  <a:gd name="T78" fmla="*/ 130720 w 52"/>
                  <a:gd name="T79" fmla="*/ 172651 h 52"/>
                  <a:gd name="T80" fmla="*/ 227039 w 52"/>
                  <a:gd name="T81" fmla="*/ 193369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sp>
            <p:nvSpPr>
              <p:cNvPr id="27" name="Freeform 27"/>
              <p:cNvSpPr>
                <a:spLocks noEditPoints="1" noChangeArrowheads="1"/>
              </p:cNvSpPr>
              <p:nvPr/>
            </p:nvSpPr>
            <p:spPr bwMode="auto">
              <a:xfrm>
                <a:off x="296538" y="248324"/>
                <a:ext cx="254449" cy="255964"/>
              </a:xfrm>
              <a:custGeom>
                <a:avLst/>
                <a:gdLst>
                  <a:gd name="T0" fmla="*/ 226941 w 37"/>
                  <a:gd name="T1" fmla="*/ 200620 h 37"/>
                  <a:gd name="T2" fmla="*/ 213187 w 37"/>
                  <a:gd name="T3" fmla="*/ 166031 h 37"/>
                  <a:gd name="T4" fmla="*/ 247572 w 37"/>
                  <a:gd name="T5" fmla="*/ 172949 h 37"/>
                  <a:gd name="T6" fmla="*/ 254449 w 37"/>
                  <a:gd name="T7" fmla="*/ 138359 h 37"/>
                  <a:gd name="T8" fmla="*/ 247572 w 37"/>
                  <a:gd name="T9" fmla="*/ 124523 h 37"/>
                  <a:gd name="T10" fmla="*/ 220064 w 37"/>
                  <a:gd name="T11" fmla="*/ 110687 h 37"/>
                  <a:gd name="T12" fmla="*/ 254449 w 37"/>
                  <a:gd name="T13" fmla="*/ 96851 h 37"/>
                  <a:gd name="T14" fmla="*/ 240695 w 37"/>
                  <a:gd name="T15" fmla="*/ 62262 h 37"/>
                  <a:gd name="T16" fmla="*/ 206310 w 37"/>
                  <a:gd name="T17" fmla="*/ 69179 h 37"/>
                  <a:gd name="T18" fmla="*/ 213187 w 37"/>
                  <a:gd name="T19" fmla="*/ 34590 h 37"/>
                  <a:gd name="T20" fmla="*/ 206310 w 37"/>
                  <a:gd name="T21" fmla="*/ 27672 h 37"/>
                  <a:gd name="T22" fmla="*/ 165048 w 37"/>
                  <a:gd name="T23" fmla="*/ 13836 h 37"/>
                  <a:gd name="T24" fmla="*/ 144417 w 37"/>
                  <a:gd name="T25" fmla="*/ 34590 h 37"/>
                  <a:gd name="T26" fmla="*/ 130663 w 37"/>
                  <a:gd name="T27" fmla="*/ 0 h 37"/>
                  <a:gd name="T28" fmla="*/ 96278 w 37"/>
                  <a:gd name="T29" fmla="*/ 6918 h 37"/>
                  <a:gd name="T30" fmla="*/ 96278 w 37"/>
                  <a:gd name="T31" fmla="*/ 34590 h 37"/>
                  <a:gd name="T32" fmla="*/ 68770 w 37"/>
                  <a:gd name="T33" fmla="*/ 20754 h 37"/>
                  <a:gd name="T34" fmla="*/ 55016 w 37"/>
                  <a:gd name="T35" fmla="*/ 20754 h 37"/>
                  <a:gd name="T36" fmla="*/ 27508 w 37"/>
                  <a:gd name="T37" fmla="*/ 48426 h 37"/>
                  <a:gd name="T38" fmla="*/ 48139 w 37"/>
                  <a:gd name="T39" fmla="*/ 76097 h 37"/>
                  <a:gd name="T40" fmla="*/ 20631 w 37"/>
                  <a:gd name="T41" fmla="*/ 76097 h 37"/>
                  <a:gd name="T42" fmla="*/ 0 w 37"/>
                  <a:gd name="T43" fmla="*/ 117605 h 37"/>
                  <a:gd name="T44" fmla="*/ 6877 w 37"/>
                  <a:gd name="T45" fmla="*/ 124523 h 37"/>
                  <a:gd name="T46" fmla="*/ 34385 w 37"/>
                  <a:gd name="T47" fmla="*/ 138359 h 37"/>
                  <a:gd name="T48" fmla="*/ 6877 w 37"/>
                  <a:gd name="T49" fmla="*/ 159113 h 37"/>
                  <a:gd name="T50" fmla="*/ 27508 w 37"/>
                  <a:gd name="T51" fmla="*/ 193702 h 37"/>
                  <a:gd name="T52" fmla="*/ 55016 w 37"/>
                  <a:gd name="T53" fmla="*/ 186785 h 37"/>
                  <a:gd name="T54" fmla="*/ 48139 w 37"/>
                  <a:gd name="T55" fmla="*/ 214456 h 37"/>
                  <a:gd name="T56" fmla="*/ 48139 w 37"/>
                  <a:gd name="T57" fmla="*/ 228292 h 37"/>
                  <a:gd name="T58" fmla="*/ 82524 w 37"/>
                  <a:gd name="T59" fmla="*/ 242128 h 37"/>
                  <a:gd name="T60" fmla="*/ 89401 w 37"/>
                  <a:gd name="T61" fmla="*/ 242128 h 37"/>
                  <a:gd name="T62" fmla="*/ 116909 w 37"/>
                  <a:gd name="T63" fmla="*/ 221374 h 37"/>
                  <a:gd name="T64" fmla="*/ 116909 w 37"/>
                  <a:gd name="T65" fmla="*/ 255964 h 37"/>
                  <a:gd name="T66" fmla="*/ 158171 w 37"/>
                  <a:gd name="T67" fmla="*/ 249046 h 37"/>
                  <a:gd name="T68" fmla="*/ 165048 w 37"/>
                  <a:gd name="T69" fmla="*/ 242128 h 37"/>
                  <a:gd name="T70" fmla="*/ 171925 w 37"/>
                  <a:gd name="T71" fmla="*/ 214456 h 37"/>
                  <a:gd name="T72" fmla="*/ 192556 w 37"/>
                  <a:gd name="T73" fmla="*/ 235210 h 37"/>
                  <a:gd name="T74" fmla="*/ 226941 w 37"/>
                  <a:gd name="T75" fmla="*/ 207538 h 37"/>
                  <a:gd name="T76" fmla="*/ 151294 w 37"/>
                  <a:gd name="T77" fmla="*/ 152195 h 37"/>
                  <a:gd name="T78" fmla="*/ 103155 w 37"/>
                  <a:gd name="T79" fmla="*/ 103769 h 37"/>
                  <a:gd name="T80" fmla="*/ 151294 w 37"/>
                  <a:gd name="T81" fmla="*/ 152195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grpSp>
      </p:grpSp>
      <p:grpSp>
        <p:nvGrpSpPr>
          <p:cNvPr id="28" name="组合 27"/>
          <p:cNvGrpSpPr>
            <a:grpSpLocks/>
          </p:cNvGrpSpPr>
          <p:nvPr/>
        </p:nvGrpSpPr>
        <p:grpSpPr bwMode="auto">
          <a:xfrm>
            <a:off x="9536145" y="1807875"/>
            <a:ext cx="1343746" cy="1344925"/>
            <a:chOff x="0" y="0"/>
            <a:chExt cx="1403797" cy="1403797"/>
          </a:xfrm>
        </p:grpSpPr>
        <p:sp>
          <p:nvSpPr>
            <p:cNvPr id="29" name="椭圆 28"/>
            <p:cNvSpPr>
              <a:spLocks noChangeArrowheads="1"/>
            </p:cNvSpPr>
            <p:nvPr/>
          </p:nvSpPr>
          <p:spPr bwMode="auto">
            <a:xfrm>
              <a:off x="0" y="0"/>
              <a:ext cx="1403797" cy="1403797"/>
            </a:xfrm>
            <a:prstGeom prst="ellipse">
              <a:avLst/>
            </a:prstGeom>
            <a:solidFill>
              <a:srgbClr val="7B1B1B"/>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300">
                <a:latin typeface="微软雅黑" pitchFamily="34" charset="-122"/>
                <a:ea typeface="微软雅黑" pitchFamily="34" charset="-122"/>
                <a:sym typeface="方正兰亭黑_GBK" pitchFamily="2" charset="-122"/>
              </a:endParaRPr>
            </a:p>
          </p:txBody>
        </p:sp>
        <p:sp>
          <p:nvSpPr>
            <p:cNvPr id="30" name="Freeform 41"/>
            <p:cNvSpPr>
              <a:spLocks noEditPoints="1" noChangeArrowheads="1"/>
            </p:cNvSpPr>
            <p:nvPr/>
          </p:nvSpPr>
          <p:spPr bwMode="auto">
            <a:xfrm>
              <a:off x="363893" y="385180"/>
              <a:ext cx="661930" cy="531751"/>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grpSp>
      <p:sp>
        <p:nvSpPr>
          <p:cNvPr id="32" name="文本框 36"/>
          <p:cNvSpPr>
            <a:spLocks noChangeArrowheads="1"/>
          </p:cNvSpPr>
          <p:nvPr/>
        </p:nvSpPr>
        <p:spPr bwMode="auto">
          <a:xfrm>
            <a:off x="1753014" y="5058123"/>
            <a:ext cx="2871307" cy="705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9" tIns="45659" rIns="91319" bIns="4565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pPr>
            <a:endParaRPr lang="zh-CN" altLang="en-US" dirty="0">
              <a:latin typeface="微软雅黑" pitchFamily="34" charset="-122"/>
              <a:ea typeface="微软雅黑" pitchFamily="34" charset="-122"/>
            </a:endParaRPr>
          </a:p>
        </p:txBody>
      </p:sp>
      <p:sp>
        <p:nvSpPr>
          <p:cNvPr id="33" name="文本框 37"/>
          <p:cNvSpPr>
            <a:spLocks noChangeArrowheads="1"/>
          </p:cNvSpPr>
          <p:nvPr/>
        </p:nvSpPr>
        <p:spPr bwMode="auto">
          <a:xfrm>
            <a:off x="6555502" y="5061303"/>
            <a:ext cx="2860214" cy="705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9" tIns="45659" rIns="91319" bIns="4565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pPr>
            <a:endParaRPr lang="zh-CN" altLang="en-US" dirty="0">
              <a:latin typeface="微软雅黑" pitchFamily="34" charset="-122"/>
              <a:ea typeface="微软雅黑" pitchFamily="34" charset="-122"/>
            </a:endParaRPr>
          </a:p>
        </p:txBody>
      </p:sp>
      <p:sp>
        <p:nvSpPr>
          <p:cNvPr id="34" name="文本框 44"/>
          <p:cNvSpPr>
            <a:spLocks noChangeArrowheads="1"/>
          </p:cNvSpPr>
          <p:nvPr/>
        </p:nvSpPr>
        <p:spPr bwMode="auto">
          <a:xfrm>
            <a:off x="1648431" y="1337159"/>
            <a:ext cx="3284166" cy="100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9" tIns="45659" rIns="91319" bIns="4565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fontAlgn="base">
              <a:spcBef>
                <a:spcPct val="0"/>
              </a:spcBef>
              <a:spcAft>
                <a:spcPct val="0"/>
              </a:spcAft>
            </a:pPr>
            <a:r>
              <a:rPr lang="en-US" altLang="zh-CN" sz="1800" dirty="0"/>
              <a:t>       </a:t>
            </a:r>
            <a:r>
              <a:rPr lang="zh-CN" altLang="zh-CN" sz="1800" dirty="0"/>
              <a:t>让目标消费群在最短的时间内认识和了解爱玛电动车“追星计划”时尚潮流的特点，缩短新产品推广期的时间长度，使其尽快进入成长期，创造效益。</a:t>
            </a:r>
            <a:endParaRPr lang="zh-CN" altLang="en-US" sz="1200" dirty="0">
              <a:solidFill>
                <a:prstClr val="black"/>
              </a:solidFill>
              <a:latin typeface="微软雅黑" pitchFamily="34" charset="-122"/>
              <a:ea typeface="微软雅黑" pitchFamily="34" charset="-122"/>
              <a:cs typeface="方正兰亭纤黑简体"/>
            </a:endParaRPr>
          </a:p>
        </p:txBody>
      </p:sp>
      <p:sp>
        <p:nvSpPr>
          <p:cNvPr id="36" name="文本框 46"/>
          <p:cNvSpPr>
            <a:spLocks noChangeArrowheads="1"/>
          </p:cNvSpPr>
          <p:nvPr/>
        </p:nvSpPr>
        <p:spPr bwMode="auto">
          <a:xfrm>
            <a:off x="6555502" y="1315639"/>
            <a:ext cx="2860214" cy="116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9" tIns="45659" rIns="91319" bIns="4565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pPr>
            <a:r>
              <a:rPr lang="zh-CN" altLang="zh-CN" sz="1800" dirty="0"/>
              <a:t>使目标消费群产生购买“追星计划”电动车的欲望，并逐步将其培育成品牌忠诚者。</a:t>
            </a:r>
            <a:endParaRPr lang="zh-CN" altLang="en-US" sz="1800" dirty="0">
              <a:latin typeface="微软雅黑" pitchFamily="34" charset="-122"/>
              <a:ea typeface="微软雅黑" pitchFamily="34" charset="-122"/>
              <a:sym typeface="方正兰亭黑_GBK" pitchFamily="2" charset="-122"/>
            </a:endParaRPr>
          </a:p>
          <a:p>
            <a:pPr eaLnBrk="1" hangingPunct="1">
              <a:lnSpc>
                <a:spcPct val="120000"/>
              </a:lnSpc>
            </a:pPr>
            <a:endParaRPr lang="zh-CN" altLang="en-US" sz="1500" dirty="0">
              <a:latin typeface="微软雅黑" pitchFamily="34" charset="-122"/>
              <a:ea typeface="微软雅黑" pitchFamily="34" charset="-122"/>
              <a:sym typeface="方正兰亭黑_GBK" pitchFamily="2" charset="-122"/>
            </a:endParaRPr>
          </a:p>
        </p:txBody>
      </p:sp>
      <p:sp>
        <p:nvSpPr>
          <p:cNvPr id="41" name="TextBox 40"/>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推广目的</a:t>
            </a:r>
          </a:p>
        </p:txBody>
      </p:sp>
      <p:pic>
        <p:nvPicPr>
          <p:cNvPr id="31" name="图片 30">
            <a:extLst>
              <a:ext uri="{FF2B5EF4-FFF2-40B4-BE49-F238E27FC236}">
                <a16:creationId xmlns:a16="http://schemas.microsoft.com/office/drawing/2014/main" id="{EF08599E-EE98-4566-99FA-DF258DDA904A}"/>
              </a:ext>
            </a:extLst>
          </p:cNvPr>
          <p:cNvPicPr>
            <a:picLocks noChangeAspect="1"/>
          </p:cNvPicPr>
          <p:nvPr/>
        </p:nvPicPr>
        <p:blipFill>
          <a:blip r:embed="rId3"/>
          <a:stretch>
            <a:fillRect/>
          </a:stretch>
        </p:blipFill>
        <p:spPr>
          <a:xfrm>
            <a:off x="1768860" y="3145015"/>
            <a:ext cx="2575783" cy="1303133"/>
          </a:xfrm>
          <a:prstGeom prst="rect">
            <a:avLst/>
          </a:prstGeom>
        </p:spPr>
      </p:pic>
      <p:pic>
        <p:nvPicPr>
          <p:cNvPr id="37" name="图片 36">
            <a:extLst>
              <a:ext uri="{FF2B5EF4-FFF2-40B4-BE49-F238E27FC236}">
                <a16:creationId xmlns:a16="http://schemas.microsoft.com/office/drawing/2014/main" id="{4C577810-5C68-4474-ADE3-38876FA6F699}"/>
              </a:ext>
            </a:extLst>
          </p:cNvPr>
          <p:cNvPicPr>
            <a:picLocks noChangeAspect="1"/>
          </p:cNvPicPr>
          <p:nvPr/>
        </p:nvPicPr>
        <p:blipFill>
          <a:blip r:embed="rId4"/>
          <a:stretch>
            <a:fillRect/>
          </a:stretch>
        </p:blipFill>
        <p:spPr>
          <a:xfrm>
            <a:off x="6791245" y="3225025"/>
            <a:ext cx="2728196" cy="1280271"/>
          </a:xfrm>
          <a:prstGeom prst="rect">
            <a:avLst/>
          </a:prstGeom>
        </p:spPr>
      </p:pic>
    </p:spTree>
    <p:extLst>
      <p:ext uri="{BB962C8B-B14F-4D97-AF65-F5344CB8AC3E}">
        <p14:creationId xmlns:p14="http://schemas.microsoft.com/office/powerpoint/2010/main" val="421430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1+#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par>
                                <p:cTn id="31" presetID="22" presetClass="entr" presetSubtype="8"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2"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right)">
                                      <p:cBhvr>
                                        <p:cTn id="36" dur="500"/>
                                        <p:tgtEl>
                                          <p:spTgt spid="2"/>
                                        </p:tgtEl>
                                      </p:cBhvr>
                                    </p:animEffect>
                                  </p:childTnLst>
                                </p:cTn>
                              </p:par>
                              <p:par>
                                <p:cTn id="37" presetID="22" presetClass="entr" presetSubtype="2"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right)">
                                      <p:cBhvr>
                                        <p:cTn id="39" dur="500"/>
                                        <p:tgtEl>
                                          <p:spTgt spid="3"/>
                                        </p:tgtEl>
                                      </p:cBhvr>
                                    </p:animEffect>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anim calcmode="lin" valueType="num">
                                      <p:cBhvr>
                                        <p:cTn id="44" dur="500" fill="hold"/>
                                        <p:tgtEl>
                                          <p:spTgt spid="34"/>
                                        </p:tgtEl>
                                        <p:attrNameLst>
                                          <p:attrName>ppt_x</p:attrName>
                                        </p:attrNameLst>
                                      </p:cBhvr>
                                      <p:tavLst>
                                        <p:tav tm="0">
                                          <p:val>
                                            <p:strVal val="#ppt_x"/>
                                          </p:val>
                                        </p:tav>
                                        <p:tav tm="100000">
                                          <p:val>
                                            <p:strVal val="#ppt_x"/>
                                          </p:val>
                                        </p:tav>
                                      </p:tavLst>
                                    </p:anim>
                                    <p:anim calcmode="lin" valueType="num">
                                      <p:cBhvr>
                                        <p:cTn id="45" dur="500" fill="hold"/>
                                        <p:tgtEl>
                                          <p:spTgt spid="34"/>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anim calcmode="lin" valueType="num">
                                      <p:cBhvr>
                                        <p:cTn id="50" dur="500" fill="hold"/>
                                        <p:tgtEl>
                                          <p:spTgt spid="36"/>
                                        </p:tgtEl>
                                        <p:attrNameLst>
                                          <p:attrName>ppt_x</p:attrName>
                                        </p:attrNameLst>
                                      </p:cBhvr>
                                      <p:tavLst>
                                        <p:tav tm="0">
                                          <p:val>
                                            <p:strVal val="#ppt_x"/>
                                          </p:val>
                                        </p:tav>
                                        <p:tav tm="100000">
                                          <p:val>
                                            <p:strVal val="#ppt_x"/>
                                          </p:val>
                                        </p:tav>
                                      </p:tavLst>
                                    </p:anim>
                                    <p:anim calcmode="lin" valueType="num">
                                      <p:cBhvr>
                                        <p:cTn id="51" dur="500" fill="hold"/>
                                        <p:tgtEl>
                                          <p:spTgt spid="36"/>
                                        </p:tgtEl>
                                        <p:attrNameLst>
                                          <p:attrName>ppt_y</p:attrName>
                                        </p:attrNameLst>
                                      </p:cBhvr>
                                      <p:tavLst>
                                        <p:tav tm="0">
                                          <p:val>
                                            <p:strVal val="#ppt_y+.1"/>
                                          </p:val>
                                        </p:tav>
                                        <p:tav tm="100000">
                                          <p:val>
                                            <p:strVal val="#ppt_y"/>
                                          </p:val>
                                        </p:tav>
                                      </p:tavLst>
                                    </p:anim>
                                  </p:childTnLst>
                                </p:cTn>
                              </p:par>
                            </p:childTnLst>
                          </p:cTn>
                        </p:par>
                        <p:par>
                          <p:cTn id="52" fill="hold">
                            <p:stCondLst>
                              <p:cond delay="2500"/>
                            </p:stCondLst>
                            <p:childTnLst>
                              <p:par>
                                <p:cTn id="53" presetID="47" presetClass="entr" presetSubtype="0"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anim calcmode="lin" valueType="num">
                                      <p:cBhvr>
                                        <p:cTn id="56" dur="500" fill="hold"/>
                                        <p:tgtEl>
                                          <p:spTgt spid="6"/>
                                        </p:tgtEl>
                                        <p:attrNameLst>
                                          <p:attrName>ppt_x</p:attrName>
                                        </p:attrNameLst>
                                      </p:cBhvr>
                                      <p:tavLst>
                                        <p:tav tm="0">
                                          <p:val>
                                            <p:strVal val="#ppt_x"/>
                                          </p:val>
                                        </p:tav>
                                        <p:tav tm="100000">
                                          <p:val>
                                            <p:strVal val="#ppt_x"/>
                                          </p:val>
                                        </p:tav>
                                      </p:tavLst>
                                    </p:anim>
                                    <p:anim calcmode="lin" valueType="num">
                                      <p:cBhvr>
                                        <p:cTn id="57" dur="500" fill="hold"/>
                                        <p:tgtEl>
                                          <p:spTgt spid="6"/>
                                        </p:tgtEl>
                                        <p:attrNameLst>
                                          <p:attrName>ppt_y</p:attrName>
                                        </p:attrNameLst>
                                      </p:cBhvr>
                                      <p:tavLst>
                                        <p:tav tm="0">
                                          <p:val>
                                            <p:strVal val="#ppt_y-.1"/>
                                          </p:val>
                                        </p:tav>
                                        <p:tav tm="100000">
                                          <p:val>
                                            <p:strVal val="#ppt_y"/>
                                          </p:val>
                                        </p:tav>
                                      </p:tavLst>
                                    </p:anim>
                                  </p:childTnLst>
                                </p:cTn>
                              </p:par>
                            </p:childTnLst>
                          </p:cTn>
                        </p:par>
                        <p:par>
                          <p:cTn id="58" fill="hold">
                            <p:stCondLst>
                              <p:cond delay="3000"/>
                            </p:stCondLst>
                            <p:childTnLst>
                              <p:par>
                                <p:cTn id="59" presetID="47"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anim calcmode="lin" valueType="num">
                                      <p:cBhvr>
                                        <p:cTn id="62" dur="500" fill="hold"/>
                                        <p:tgtEl>
                                          <p:spTgt spid="14"/>
                                        </p:tgtEl>
                                        <p:attrNameLst>
                                          <p:attrName>ppt_x</p:attrName>
                                        </p:attrNameLst>
                                      </p:cBhvr>
                                      <p:tavLst>
                                        <p:tav tm="0">
                                          <p:val>
                                            <p:strVal val="#ppt_x"/>
                                          </p:val>
                                        </p:tav>
                                        <p:tav tm="100000">
                                          <p:val>
                                            <p:strVal val="#ppt_x"/>
                                          </p:val>
                                        </p:tav>
                                      </p:tavLst>
                                    </p:anim>
                                    <p:anim calcmode="lin" valueType="num">
                                      <p:cBhvr>
                                        <p:cTn id="6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34" grpId="0"/>
      <p:bldP spid="36" grpId="0"/>
      <p:bldP spid="4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椭圆 14"/>
          <p:cNvSpPr>
            <a:spLocks noChangeArrowheads="1"/>
          </p:cNvSpPr>
          <p:nvPr/>
        </p:nvSpPr>
        <p:spPr bwMode="auto">
          <a:xfrm>
            <a:off x="5069785" y="2774898"/>
            <a:ext cx="2151895" cy="2154736"/>
          </a:xfrm>
          <a:prstGeom prst="ellipse">
            <a:avLst/>
          </a:prstGeom>
          <a:blipFill dpi="0" rotWithShape="1">
            <a:blip r:embed="rId3" cstate="print"/>
            <a:srcRect/>
            <a:stretch>
              <a:fillRect/>
            </a:stretch>
          </a:blipFill>
          <a:ln>
            <a:noFill/>
          </a:ln>
          <a:extLst>
            <a:ext uri="{91240B29-F687-4F45-9708-019B960494DF}">
              <a14:hiddenLine xmlns:a14="http://schemas.microsoft.com/office/drawing/2010/main" w="12700" cap="flat" cmpd="sng">
                <a:solidFill>
                  <a:srgbClr val="42719B"/>
                </a:solidFill>
                <a:bevel/>
                <a:headEnd/>
                <a:tailEnd/>
              </a14:hiddenLine>
            </a:ext>
          </a:extLst>
        </p:spPr>
        <p:txBody>
          <a:bodyPr lIns="91319" tIns="45659" rIns="91319" bIns="45659" anchor="ctr"/>
          <a:lstStyle/>
          <a:p>
            <a:pPr algn="ctr"/>
            <a:endParaRPr lang="zh-CN" altLang="zh-CN">
              <a:latin typeface="宋体" pitchFamily="2" charset="-122"/>
              <a:sym typeface="宋体" pitchFamily="2" charset="-122"/>
            </a:endParaRPr>
          </a:p>
        </p:txBody>
      </p:sp>
      <p:sp>
        <p:nvSpPr>
          <p:cNvPr id="6154" name="任意多边形 15"/>
          <p:cNvSpPr>
            <a:spLocks noChangeArrowheads="1"/>
          </p:cNvSpPr>
          <p:nvPr/>
        </p:nvSpPr>
        <p:spPr bwMode="auto">
          <a:xfrm>
            <a:off x="1125697" y="2112760"/>
            <a:ext cx="4955063" cy="1678377"/>
          </a:xfrm>
          <a:custGeom>
            <a:avLst/>
            <a:gdLst>
              <a:gd name="T0" fmla="*/ 4963098 w 4963098"/>
              <a:gd name="T1" fmla="*/ 0 h 1676733"/>
              <a:gd name="T2" fmla="*/ 4963098 w 4963098"/>
              <a:gd name="T3" fmla="*/ 529569 h 1676733"/>
              <a:gd name="T4" fmla="*/ 4904851 w 4963098"/>
              <a:gd name="T5" fmla="*/ 532510 h 1676733"/>
              <a:gd name="T6" fmla="*/ 3822718 w 4963098"/>
              <a:gd name="T7" fmla="*/ 1614644 h 1676733"/>
              <a:gd name="T8" fmla="*/ 3819744 w 4963098"/>
              <a:gd name="T9" fmla="*/ 1673539 h 1676733"/>
              <a:gd name="T10" fmla="*/ 3461656 w 4963098"/>
              <a:gd name="T11" fmla="*/ 1673539 h 1676733"/>
              <a:gd name="T12" fmla="*/ 3461656 w 4963098"/>
              <a:gd name="T13" fmla="*/ 1676733 h 1676733"/>
              <a:gd name="T14" fmla="*/ 0 w 4963098"/>
              <a:gd name="T15" fmla="*/ 1676733 h 1676733"/>
              <a:gd name="T16" fmla="*/ 0 w 4963098"/>
              <a:gd name="T17" fmla="*/ 1210789 h 1676733"/>
              <a:gd name="T18" fmla="*/ 3317336 w 4963098"/>
              <a:gd name="T19" fmla="*/ 1210789 h 1676733"/>
              <a:gd name="T20" fmla="*/ 3397184 w 4963098"/>
              <a:gd name="T21" fmla="*/ 997304 h 1676733"/>
              <a:gd name="T22" fmla="*/ 4798481 w 4963098"/>
              <a:gd name="T23" fmla="*/ 8312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8"/>
              <a:gd name="T37" fmla="*/ 0 h 1676733"/>
              <a:gd name="T38" fmla="*/ 4963098 w 4963098"/>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8" h="1676733">
                <a:moveTo>
                  <a:pt x="4963098" y="0"/>
                </a:moveTo>
                <a:lnTo>
                  <a:pt x="4963098" y="529569"/>
                </a:lnTo>
                <a:lnTo>
                  <a:pt x="4904851" y="532510"/>
                </a:lnTo>
                <a:cubicBezTo>
                  <a:pt x="4334273" y="590456"/>
                  <a:pt x="3880663" y="1044066"/>
                  <a:pt x="3822718" y="1614644"/>
                </a:cubicBezTo>
                <a:lnTo>
                  <a:pt x="3819744" y="1673539"/>
                </a:lnTo>
                <a:lnTo>
                  <a:pt x="3461656" y="1673539"/>
                </a:lnTo>
                <a:lnTo>
                  <a:pt x="3461656" y="1676733"/>
                </a:lnTo>
                <a:lnTo>
                  <a:pt x="0" y="1676733"/>
                </a:lnTo>
                <a:lnTo>
                  <a:pt x="0" y="1210789"/>
                </a:lnTo>
                <a:lnTo>
                  <a:pt x="3317336" y="1210789"/>
                </a:lnTo>
                <a:lnTo>
                  <a:pt x="3397184" y="997304"/>
                </a:lnTo>
                <a:cubicBezTo>
                  <a:pt x="3653890" y="458266"/>
                  <a:pt x="4178296" y="71296"/>
                  <a:pt x="4798481" y="8312"/>
                </a:cubicBezTo>
                <a:close/>
              </a:path>
            </a:pathLst>
          </a:custGeom>
          <a:solidFill>
            <a:srgbClr val="7B1B1B"/>
          </a:solidFill>
          <a:ln>
            <a:noFill/>
          </a:ln>
        </p:spPr>
        <p:txBody>
          <a:bodyPr lIns="91319" tIns="45659" rIns="91319" bIns="45659" anchor="ctr"/>
          <a:lstStyle/>
          <a:p>
            <a:pPr algn="ctr"/>
            <a:endParaRPr lang="zh-CN" altLang="zh-CN">
              <a:latin typeface="宋体" pitchFamily="2" charset="-122"/>
              <a:sym typeface="宋体" pitchFamily="2" charset="-122"/>
            </a:endParaRPr>
          </a:p>
        </p:txBody>
      </p:sp>
      <p:sp>
        <p:nvSpPr>
          <p:cNvPr id="6155" name="任意多边形 16"/>
          <p:cNvSpPr>
            <a:spLocks noChangeArrowheads="1"/>
          </p:cNvSpPr>
          <p:nvPr/>
        </p:nvSpPr>
        <p:spPr bwMode="auto">
          <a:xfrm rot="10800000" flipV="1">
            <a:off x="6226545" y="2115937"/>
            <a:ext cx="4937633" cy="1673613"/>
          </a:xfrm>
          <a:custGeom>
            <a:avLst/>
            <a:gdLst>
              <a:gd name="T0" fmla="*/ 4946769 w 4946769"/>
              <a:gd name="T1" fmla="*/ 0 h 1673539"/>
              <a:gd name="T2" fmla="*/ 4782152 w 4946769"/>
              <a:gd name="T3" fmla="*/ 8312 h 1673539"/>
              <a:gd name="T4" fmla="*/ 3380855 w 4946769"/>
              <a:gd name="T5" fmla="*/ 997304 h 1673539"/>
              <a:gd name="T6" fmla="*/ 3303396 w 4946769"/>
              <a:gd name="T7" fmla="*/ 1204401 h 1673539"/>
              <a:gd name="T8" fmla="*/ 0 w 4946769"/>
              <a:gd name="T9" fmla="*/ 1204401 h 1673539"/>
              <a:gd name="T10" fmla="*/ 0 w 4946769"/>
              <a:gd name="T11" fmla="*/ 1670345 h 1673539"/>
              <a:gd name="T12" fmla="*/ 3215503 w 4946769"/>
              <a:gd name="T13" fmla="*/ 1670345 h 1673539"/>
              <a:gd name="T14" fmla="*/ 3215352 w 4946769"/>
              <a:gd name="T15" fmla="*/ 1673539 h 1673539"/>
              <a:gd name="T16" fmla="*/ 3803415 w 4946769"/>
              <a:gd name="T17" fmla="*/ 1673539 h 1673539"/>
              <a:gd name="T18" fmla="*/ 3806389 w 4946769"/>
              <a:gd name="T19" fmla="*/ 1614644 h 1673539"/>
              <a:gd name="T20" fmla="*/ 4888522 w 4946769"/>
              <a:gd name="T21" fmla="*/ 532510 h 1673539"/>
              <a:gd name="T22" fmla="*/ 4946769 w 4946769"/>
              <a:gd name="T23" fmla="*/ 529569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3539"/>
              <a:gd name="T38" fmla="*/ 4946769 w 4946769"/>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3539">
                <a:moveTo>
                  <a:pt x="4946769" y="0"/>
                </a:moveTo>
                <a:lnTo>
                  <a:pt x="4782152" y="8312"/>
                </a:lnTo>
                <a:cubicBezTo>
                  <a:pt x="4161967" y="71296"/>
                  <a:pt x="3637561" y="458266"/>
                  <a:pt x="3380855" y="997304"/>
                </a:cubicBezTo>
                <a:lnTo>
                  <a:pt x="3303396" y="1204401"/>
                </a:lnTo>
                <a:lnTo>
                  <a:pt x="0" y="1204401"/>
                </a:lnTo>
                <a:lnTo>
                  <a:pt x="0" y="1670345"/>
                </a:lnTo>
                <a:lnTo>
                  <a:pt x="3215503" y="1670345"/>
                </a:lnTo>
                <a:lnTo>
                  <a:pt x="3215352" y="1673539"/>
                </a:lnTo>
                <a:lnTo>
                  <a:pt x="3803415" y="1673539"/>
                </a:lnTo>
                <a:lnTo>
                  <a:pt x="3806389" y="1614644"/>
                </a:lnTo>
                <a:cubicBezTo>
                  <a:pt x="3864334" y="1044066"/>
                  <a:pt x="4317944" y="590456"/>
                  <a:pt x="4888522" y="532510"/>
                </a:cubicBezTo>
                <a:lnTo>
                  <a:pt x="4946769" y="529569"/>
                </a:lnTo>
                <a:close/>
              </a:path>
            </a:pathLst>
          </a:custGeom>
          <a:solidFill>
            <a:srgbClr val="7B1B1B"/>
          </a:solidFill>
          <a:ln>
            <a:noFill/>
          </a:ln>
        </p:spPr>
        <p:txBody>
          <a:bodyPr lIns="91319" tIns="45659" rIns="91319" bIns="45659" anchor="ctr"/>
          <a:lstStyle/>
          <a:p>
            <a:pPr algn="ctr"/>
            <a:endParaRPr lang="zh-CN" altLang="zh-CN">
              <a:latin typeface="宋体" pitchFamily="2" charset="-122"/>
              <a:sym typeface="宋体" pitchFamily="2" charset="-122"/>
            </a:endParaRPr>
          </a:p>
        </p:txBody>
      </p:sp>
      <p:sp>
        <p:nvSpPr>
          <p:cNvPr id="6156" name="任意多边形 17"/>
          <p:cNvSpPr>
            <a:spLocks noChangeArrowheads="1"/>
          </p:cNvSpPr>
          <p:nvPr/>
        </p:nvSpPr>
        <p:spPr bwMode="auto">
          <a:xfrm rot="10800000">
            <a:off x="6226545" y="3927691"/>
            <a:ext cx="4937633" cy="1676788"/>
          </a:xfrm>
          <a:custGeom>
            <a:avLst/>
            <a:gdLst>
              <a:gd name="T0" fmla="*/ 3461656 w 4946769"/>
              <a:gd name="T1" fmla="*/ 1676733 h 1676733"/>
              <a:gd name="T2" fmla="*/ 0 w 4946769"/>
              <a:gd name="T3" fmla="*/ 1676733 h 1676733"/>
              <a:gd name="T4" fmla="*/ 0 w 4946769"/>
              <a:gd name="T5" fmla="*/ 1210789 h 1676733"/>
              <a:gd name="T6" fmla="*/ 3301007 w 4946769"/>
              <a:gd name="T7" fmla="*/ 1210789 h 1676733"/>
              <a:gd name="T8" fmla="*/ 3380855 w 4946769"/>
              <a:gd name="T9" fmla="*/ 997304 h 1676733"/>
              <a:gd name="T10" fmla="*/ 4782152 w 4946769"/>
              <a:gd name="T11" fmla="*/ 8312 h 1676733"/>
              <a:gd name="T12" fmla="*/ 4946769 w 4946769"/>
              <a:gd name="T13" fmla="*/ 0 h 1676733"/>
              <a:gd name="T14" fmla="*/ 4946769 w 4946769"/>
              <a:gd name="T15" fmla="*/ 529569 h 1676733"/>
              <a:gd name="T16" fmla="*/ 4888522 w 4946769"/>
              <a:gd name="T17" fmla="*/ 532510 h 1676733"/>
              <a:gd name="T18" fmla="*/ 3806389 w 4946769"/>
              <a:gd name="T19" fmla="*/ 1614644 h 1676733"/>
              <a:gd name="T20" fmla="*/ 3803415 w 4946769"/>
              <a:gd name="T21" fmla="*/ 1673539 h 1676733"/>
              <a:gd name="T22" fmla="*/ 3461656 w 4946769"/>
              <a:gd name="T23" fmla="*/ 1673539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6733"/>
              <a:gd name="T38" fmla="*/ 4946769 w 4946769"/>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6733">
                <a:moveTo>
                  <a:pt x="3461656" y="1676733"/>
                </a:moveTo>
                <a:lnTo>
                  <a:pt x="0" y="1676733"/>
                </a:lnTo>
                <a:lnTo>
                  <a:pt x="0" y="1210789"/>
                </a:lnTo>
                <a:lnTo>
                  <a:pt x="3301007" y="1210789"/>
                </a:lnTo>
                <a:lnTo>
                  <a:pt x="3380855" y="997304"/>
                </a:lnTo>
                <a:cubicBezTo>
                  <a:pt x="3637561" y="458266"/>
                  <a:pt x="4161967" y="71296"/>
                  <a:pt x="4782152" y="8312"/>
                </a:cubicBezTo>
                <a:lnTo>
                  <a:pt x="4946769" y="0"/>
                </a:lnTo>
                <a:lnTo>
                  <a:pt x="4946769" y="529569"/>
                </a:lnTo>
                <a:lnTo>
                  <a:pt x="4888522" y="532510"/>
                </a:lnTo>
                <a:cubicBezTo>
                  <a:pt x="4317944" y="590456"/>
                  <a:pt x="3864334" y="1044066"/>
                  <a:pt x="3806389" y="1614644"/>
                </a:cubicBezTo>
                <a:lnTo>
                  <a:pt x="3803415" y="1673539"/>
                </a:lnTo>
                <a:lnTo>
                  <a:pt x="3461656" y="1673539"/>
                </a:lnTo>
                <a:close/>
              </a:path>
            </a:pathLst>
          </a:custGeom>
          <a:solidFill>
            <a:schemeClr val="tx1">
              <a:lumMod val="75000"/>
              <a:lumOff val="25000"/>
            </a:schemeClr>
          </a:solidFill>
          <a:ln>
            <a:noFill/>
          </a:ln>
        </p:spPr>
        <p:txBody>
          <a:bodyPr lIns="91319" tIns="45659" rIns="91319" bIns="45659" anchor="ctr"/>
          <a:lstStyle/>
          <a:p>
            <a:pPr algn="ctr"/>
            <a:endParaRPr lang="zh-CN" altLang="zh-CN">
              <a:latin typeface="宋体" pitchFamily="2" charset="-122"/>
              <a:sym typeface="宋体" pitchFamily="2" charset="-122"/>
            </a:endParaRPr>
          </a:p>
        </p:txBody>
      </p:sp>
      <p:sp>
        <p:nvSpPr>
          <p:cNvPr id="6157" name="任意多边形 18"/>
          <p:cNvSpPr>
            <a:spLocks noChangeArrowheads="1"/>
          </p:cNvSpPr>
          <p:nvPr/>
        </p:nvSpPr>
        <p:spPr bwMode="auto">
          <a:xfrm flipV="1">
            <a:off x="1125697" y="3930869"/>
            <a:ext cx="4955063" cy="1673613"/>
          </a:xfrm>
          <a:custGeom>
            <a:avLst/>
            <a:gdLst>
              <a:gd name="T0" fmla="*/ 3231680 w 4963097"/>
              <a:gd name="T1" fmla="*/ 1673539 h 1673539"/>
              <a:gd name="T2" fmla="*/ 3819743 w 4963097"/>
              <a:gd name="T3" fmla="*/ 1673539 h 1673539"/>
              <a:gd name="T4" fmla="*/ 3822717 w 4963097"/>
              <a:gd name="T5" fmla="*/ 1614644 h 1673539"/>
              <a:gd name="T6" fmla="*/ 4904850 w 4963097"/>
              <a:gd name="T7" fmla="*/ 532510 h 1673539"/>
              <a:gd name="T8" fmla="*/ 4963097 w 4963097"/>
              <a:gd name="T9" fmla="*/ 529569 h 1673539"/>
              <a:gd name="T10" fmla="*/ 4963097 w 4963097"/>
              <a:gd name="T11" fmla="*/ 0 h 1673539"/>
              <a:gd name="T12" fmla="*/ 4798480 w 4963097"/>
              <a:gd name="T13" fmla="*/ 8312 h 1673539"/>
              <a:gd name="T14" fmla="*/ 3397183 w 4963097"/>
              <a:gd name="T15" fmla="*/ 997304 h 1673539"/>
              <a:gd name="T16" fmla="*/ 3319938 w 4963097"/>
              <a:gd name="T17" fmla="*/ 1203828 h 1673539"/>
              <a:gd name="T18" fmla="*/ 0 w 4963097"/>
              <a:gd name="T19" fmla="*/ 1203828 h 1673539"/>
              <a:gd name="T20" fmla="*/ 0 w 4963097"/>
              <a:gd name="T21" fmla="*/ 1669772 h 1673539"/>
              <a:gd name="T22" fmla="*/ 3231859 w 4963097"/>
              <a:gd name="T23" fmla="*/ 1669772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7"/>
              <a:gd name="T37" fmla="*/ 0 h 1673539"/>
              <a:gd name="T38" fmla="*/ 4963097 w 4963097"/>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7" h="1673539">
                <a:moveTo>
                  <a:pt x="3231680" y="1673539"/>
                </a:moveTo>
                <a:lnTo>
                  <a:pt x="3819743" y="1673539"/>
                </a:lnTo>
                <a:lnTo>
                  <a:pt x="3822717" y="1614644"/>
                </a:lnTo>
                <a:cubicBezTo>
                  <a:pt x="3880662" y="1044066"/>
                  <a:pt x="4334272" y="590456"/>
                  <a:pt x="4904850" y="532510"/>
                </a:cubicBezTo>
                <a:lnTo>
                  <a:pt x="4963097" y="529569"/>
                </a:lnTo>
                <a:lnTo>
                  <a:pt x="4963097" y="0"/>
                </a:lnTo>
                <a:lnTo>
                  <a:pt x="4798480" y="8312"/>
                </a:lnTo>
                <a:cubicBezTo>
                  <a:pt x="4178295" y="71296"/>
                  <a:pt x="3653889" y="458266"/>
                  <a:pt x="3397183" y="997304"/>
                </a:cubicBezTo>
                <a:lnTo>
                  <a:pt x="3319938" y="1203828"/>
                </a:lnTo>
                <a:lnTo>
                  <a:pt x="0" y="1203828"/>
                </a:lnTo>
                <a:lnTo>
                  <a:pt x="0" y="1669772"/>
                </a:lnTo>
                <a:lnTo>
                  <a:pt x="3231859" y="1669772"/>
                </a:lnTo>
                <a:close/>
              </a:path>
            </a:pathLst>
          </a:custGeom>
          <a:solidFill>
            <a:schemeClr val="tx1">
              <a:lumMod val="75000"/>
              <a:lumOff val="25000"/>
            </a:schemeClr>
          </a:solidFill>
          <a:ln>
            <a:noFill/>
          </a:ln>
        </p:spPr>
        <p:txBody>
          <a:bodyPr lIns="91319" tIns="45659" rIns="91319" bIns="45659" anchor="ctr"/>
          <a:lstStyle/>
          <a:p>
            <a:pPr algn="ctr"/>
            <a:endParaRPr lang="zh-CN" altLang="zh-CN">
              <a:latin typeface="宋体" pitchFamily="2" charset="-122"/>
              <a:sym typeface="宋体" pitchFamily="2" charset="-122"/>
            </a:endParaRPr>
          </a:p>
        </p:txBody>
      </p:sp>
      <p:sp>
        <p:nvSpPr>
          <p:cNvPr id="6158" name="文本框 19"/>
          <p:cNvSpPr>
            <a:spLocks noChangeArrowheads="1"/>
          </p:cNvSpPr>
          <p:nvPr/>
        </p:nvSpPr>
        <p:spPr bwMode="auto">
          <a:xfrm>
            <a:off x="1469556" y="3333761"/>
            <a:ext cx="2368972" cy="74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sz="2100" dirty="0">
                <a:solidFill>
                  <a:schemeClr val="bg1">
                    <a:lumMod val="95000"/>
                  </a:schemeClr>
                </a:solidFill>
                <a:latin typeface="百度综艺简体" pitchFamily="2" charset="-122"/>
                <a:ea typeface="百度综艺简体"/>
              </a:rPr>
              <a:t>此处添加文本标题</a:t>
            </a:r>
          </a:p>
          <a:p>
            <a:endParaRPr lang="zh-CN" altLang="en-US" sz="21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6159" name="文本框 20"/>
          <p:cNvSpPr>
            <a:spLocks noChangeArrowheads="1"/>
          </p:cNvSpPr>
          <p:nvPr/>
        </p:nvSpPr>
        <p:spPr bwMode="auto">
          <a:xfrm>
            <a:off x="8267516" y="3909959"/>
            <a:ext cx="2368972" cy="74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sz="2100" dirty="0">
                <a:solidFill>
                  <a:schemeClr val="bg1">
                    <a:lumMod val="95000"/>
                  </a:schemeClr>
                </a:solidFill>
                <a:latin typeface="百度综艺简体" pitchFamily="2" charset="-122"/>
                <a:ea typeface="百度综艺简体"/>
              </a:rPr>
              <a:t>此处添加文本标题</a:t>
            </a:r>
          </a:p>
          <a:p>
            <a:endParaRPr lang="zh-CN" altLang="en-US" sz="21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6160" name="文本框 21"/>
          <p:cNvSpPr>
            <a:spLocks noChangeArrowheads="1"/>
          </p:cNvSpPr>
          <p:nvPr/>
        </p:nvSpPr>
        <p:spPr bwMode="auto">
          <a:xfrm>
            <a:off x="1475894" y="3909959"/>
            <a:ext cx="2368972" cy="74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sz="2100" dirty="0">
                <a:solidFill>
                  <a:schemeClr val="bg1">
                    <a:lumMod val="95000"/>
                  </a:schemeClr>
                </a:solidFill>
                <a:latin typeface="百度综艺简体" pitchFamily="2" charset="-122"/>
                <a:ea typeface="百度综艺简体"/>
              </a:rPr>
              <a:t>此处添加文本标题</a:t>
            </a:r>
          </a:p>
          <a:p>
            <a:endParaRPr lang="zh-CN" altLang="en-US" sz="21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6161" name="文本框 22"/>
          <p:cNvSpPr>
            <a:spLocks noChangeArrowheads="1"/>
          </p:cNvSpPr>
          <p:nvPr/>
        </p:nvSpPr>
        <p:spPr bwMode="auto">
          <a:xfrm>
            <a:off x="8267516" y="3333761"/>
            <a:ext cx="2368972" cy="74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sz="2100" dirty="0">
                <a:solidFill>
                  <a:schemeClr val="bg1">
                    <a:lumMod val="95000"/>
                  </a:schemeClr>
                </a:solidFill>
                <a:latin typeface="百度综艺简体" pitchFamily="2" charset="-122"/>
                <a:ea typeface="百度综艺简体"/>
              </a:rPr>
              <a:t>此处添加文本标题</a:t>
            </a:r>
          </a:p>
          <a:p>
            <a:endParaRPr lang="zh-CN" altLang="en-US" sz="21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6162" name="文本框 23"/>
          <p:cNvSpPr>
            <a:spLocks noChangeArrowheads="1"/>
          </p:cNvSpPr>
          <p:nvPr/>
        </p:nvSpPr>
        <p:spPr bwMode="auto">
          <a:xfrm>
            <a:off x="526420" y="2064232"/>
            <a:ext cx="3968747" cy="107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22" name="文本框 23"/>
          <p:cNvSpPr>
            <a:spLocks noChangeArrowheads="1"/>
          </p:cNvSpPr>
          <p:nvPr/>
        </p:nvSpPr>
        <p:spPr bwMode="auto">
          <a:xfrm>
            <a:off x="7738485" y="2064232"/>
            <a:ext cx="3968747" cy="107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23" name="文本框 23"/>
          <p:cNvSpPr>
            <a:spLocks noChangeArrowheads="1"/>
          </p:cNvSpPr>
          <p:nvPr/>
        </p:nvSpPr>
        <p:spPr bwMode="auto">
          <a:xfrm>
            <a:off x="430584" y="4582192"/>
            <a:ext cx="3968747" cy="107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24" name="文本框 23"/>
          <p:cNvSpPr>
            <a:spLocks noChangeArrowheads="1"/>
          </p:cNvSpPr>
          <p:nvPr/>
        </p:nvSpPr>
        <p:spPr bwMode="auto">
          <a:xfrm>
            <a:off x="7748420" y="4678225"/>
            <a:ext cx="3968747" cy="107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16" name="TextBox 15"/>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明年工作计划</a:t>
            </a:r>
          </a:p>
        </p:txBody>
      </p:sp>
    </p:spTree>
    <p:extLst>
      <p:ext uri="{BB962C8B-B14F-4D97-AF65-F5344CB8AC3E}">
        <p14:creationId xmlns:p14="http://schemas.microsoft.com/office/powerpoint/2010/main" val="747696369"/>
      </p:ext>
    </p:extLst>
  </p:cSld>
  <p:clrMapOvr>
    <a:masterClrMapping/>
  </p:clrMapOvr>
  <mc:AlternateContent xmlns:mc="http://schemas.openxmlformats.org/markup-compatibility/2006">
    <mc:Choice xmlns:p14="http://schemas.microsoft.com/office/powerpoint/2010/main" Requires="p14">
      <p:transition spd="slow" p14:dur="1600" advTm="4000">
        <p:blinds dir="vert"/>
      </p:transition>
    </mc:Choice>
    <mc:Fallback>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by="(-#ppt_w*2)" calcmode="lin" valueType="num">
                                      <p:cBhvr rctx="PPT">
                                        <p:cTn id="7" dur="250" autoRev="1" fill="hold">
                                          <p:stCondLst>
                                            <p:cond delay="0"/>
                                          </p:stCondLst>
                                        </p:cTn>
                                        <p:tgtEl>
                                          <p:spTgt spid="16"/>
                                        </p:tgtEl>
                                        <p:attrNameLst>
                                          <p:attrName>ppt_w</p:attrName>
                                        </p:attrNameLst>
                                      </p:cBhvr>
                                    </p:anim>
                                    <p:anim by="(#ppt_w*0.50)" calcmode="lin" valueType="num">
                                      <p:cBhvr>
                                        <p:cTn id="8" dur="250" decel="50000" autoRev="1" fill="hold">
                                          <p:stCondLst>
                                            <p:cond delay="0"/>
                                          </p:stCondLst>
                                        </p:cTn>
                                        <p:tgtEl>
                                          <p:spTgt spid="16"/>
                                        </p:tgtEl>
                                        <p:attrNameLst>
                                          <p:attrName>ppt_x</p:attrName>
                                        </p:attrNameLst>
                                      </p:cBhvr>
                                    </p:anim>
                                    <p:anim from="(-#ppt_h/2)" to="(#ppt_y)" calcmode="lin" valueType="num">
                                      <p:cBhvr>
                                        <p:cTn id="9" dur="500" fill="hold">
                                          <p:stCondLst>
                                            <p:cond delay="0"/>
                                          </p:stCondLst>
                                        </p:cTn>
                                        <p:tgtEl>
                                          <p:spTgt spid="16"/>
                                        </p:tgtEl>
                                        <p:attrNameLst>
                                          <p:attrName>ppt_y</p:attrName>
                                        </p:attrNameLst>
                                      </p:cBhvr>
                                    </p:anim>
                                    <p:animRot by="21600000">
                                      <p:cBhvr>
                                        <p:cTn id="10" dur="500" fill="hold">
                                          <p:stCondLst>
                                            <p:cond delay="0"/>
                                          </p:stCondLst>
                                        </p:cTn>
                                        <p:tgtEl>
                                          <p:spTgt spid="16"/>
                                        </p:tgtEl>
                                        <p:attrNameLst>
                                          <p:attrName>r</p:attrName>
                                        </p:attrNameLst>
                                      </p:cBhvr>
                                    </p:animRot>
                                  </p:childTnLst>
                                </p:cTn>
                              </p:par>
                            </p:childTnLst>
                          </p:cTn>
                        </p:par>
                        <p:par>
                          <p:cTn id="11" fill="hold">
                            <p:stCondLst>
                              <p:cond delay="750"/>
                            </p:stCondLst>
                            <p:childTnLst>
                              <p:par>
                                <p:cTn id="12" presetID="2" presetClass="entr" presetSubtype="8" fill="hold" grpId="0" nodeType="afterEffect">
                                  <p:stCondLst>
                                    <p:cond delay="0"/>
                                  </p:stCondLst>
                                  <p:childTnLst>
                                    <p:set>
                                      <p:cBhvr>
                                        <p:cTn id="13" dur="1" fill="hold">
                                          <p:stCondLst>
                                            <p:cond delay="0"/>
                                          </p:stCondLst>
                                        </p:cTn>
                                        <p:tgtEl>
                                          <p:spTgt spid="6154"/>
                                        </p:tgtEl>
                                        <p:attrNameLst>
                                          <p:attrName>style.visibility</p:attrName>
                                        </p:attrNameLst>
                                      </p:cBhvr>
                                      <p:to>
                                        <p:strVal val="visible"/>
                                      </p:to>
                                    </p:set>
                                    <p:anim calcmode="lin" valueType="num">
                                      <p:cBhvr additive="base">
                                        <p:cTn id="14" dur="250" fill="hold"/>
                                        <p:tgtEl>
                                          <p:spTgt spid="6154"/>
                                        </p:tgtEl>
                                        <p:attrNameLst>
                                          <p:attrName>ppt_x</p:attrName>
                                        </p:attrNameLst>
                                      </p:cBhvr>
                                      <p:tavLst>
                                        <p:tav tm="0">
                                          <p:val>
                                            <p:strVal val="0-#ppt_w/2"/>
                                          </p:val>
                                        </p:tav>
                                        <p:tav tm="100000">
                                          <p:val>
                                            <p:strVal val="#ppt_x"/>
                                          </p:val>
                                        </p:tav>
                                      </p:tavLst>
                                    </p:anim>
                                    <p:anim calcmode="lin" valueType="num">
                                      <p:cBhvr additive="base">
                                        <p:cTn id="15" dur="250" fill="hold"/>
                                        <p:tgtEl>
                                          <p:spTgt spid="615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2" fill="hold" grpId="0" nodeType="afterEffect">
                                  <p:stCondLst>
                                    <p:cond delay="0"/>
                                  </p:stCondLst>
                                  <p:childTnLst>
                                    <p:set>
                                      <p:cBhvr>
                                        <p:cTn id="18" dur="1" fill="hold">
                                          <p:stCondLst>
                                            <p:cond delay="0"/>
                                          </p:stCondLst>
                                        </p:cTn>
                                        <p:tgtEl>
                                          <p:spTgt spid="6155"/>
                                        </p:tgtEl>
                                        <p:attrNameLst>
                                          <p:attrName>style.visibility</p:attrName>
                                        </p:attrNameLst>
                                      </p:cBhvr>
                                      <p:to>
                                        <p:strVal val="visible"/>
                                      </p:to>
                                    </p:set>
                                    <p:anim calcmode="lin" valueType="num">
                                      <p:cBhvr additive="base">
                                        <p:cTn id="19" dur="250" fill="hold"/>
                                        <p:tgtEl>
                                          <p:spTgt spid="6155"/>
                                        </p:tgtEl>
                                        <p:attrNameLst>
                                          <p:attrName>ppt_x</p:attrName>
                                        </p:attrNameLst>
                                      </p:cBhvr>
                                      <p:tavLst>
                                        <p:tav tm="0">
                                          <p:val>
                                            <p:strVal val="1+#ppt_w/2"/>
                                          </p:val>
                                        </p:tav>
                                        <p:tav tm="100000">
                                          <p:val>
                                            <p:strVal val="#ppt_x"/>
                                          </p:val>
                                        </p:tav>
                                      </p:tavLst>
                                    </p:anim>
                                    <p:anim calcmode="lin" valueType="num">
                                      <p:cBhvr additive="base">
                                        <p:cTn id="20" dur="250" fill="hold"/>
                                        <p:tgtEl>
                                          <p:spTgt spid="6155"/>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2" presetClass="entr" presetSubtype="8" fill="hold" grpId="0" nodeType="afterEffect">
                                  <p:stCondLst>
                                    <p:cond delay="0"/>
                                  </p:stCondLst>
                                  <p:childTnLst>
                                    <p:set>
                                      <p:cBhvr>
                                        <p:cTn id="23" dur="1" fill="hold">
                                          <p:stCondLst>
                                            <p:cond delay="0"/>
                                          </p:stCondLst>
                                        </p:cTn>
                                        <p:tgtEl>
                                          <p:spTgt spid="6157"/>
                                        </p:tgtEl>
                                        <p:attrNameLst>
                                          <p:attrName>style.visibility</p:attrName>
                                        </p:attrNameLst>
                                      </p:cBhvr>
                                      <p:to>
                                        <p:strVal val="visible"/>
                                      </p:to>
                                    </p:set>
                                    <p:anim calcmode="lin" valueType="num">
                                      <p:cBhvr additive="base">
                                        <p:cTn id="24" dur="250" fill="hold"/>
                                        <p:tgtEl>
                                          <p:spTgt spid="6157"/>
                                        </p:tgtEl>
                                        <p:attrNameLst>
                                          <p:attrName>ppt_x</p:attrName>
                                        </p:attrNameLst>
                                      </p:cBhvr>
                                      <p:tavLst>
                                        <p:tav tm="0">
                                          <p:val>
                                            <p:strVal val="0-#ppt_w/2"/>
                                          </p:val>
                                        </p:tav>
                                        <p:tav tm="100000">
                                          <p:val>
                                            <p:strVal val="#ppt_x"/>
                                          </p:val>
                                        </p:tav>
                                      </p:tavLst>
                                    </p:anim>
                                    <p:anim calcmode="lin" valueType="num">
                                      <p:cBhvr additive="base">
                                        <p:cTn id="25" dur="250" fill="hold"/>
                                        <p:tgtEl>
                                          <p:spTgt spid="6157"/>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6156"/>
                                        </p:tgtEl>
                                        <p:attrNameLst>
                                          <p:attrName>style.visibility</p:attrName>
                                        </p:attrNameLst>
                                      </p:cBhvr>
                                      <p:to>
                                        <p:strVal val="visible"/>
                                      </p:to>
                                    </p:set>
                                    <p:anim calcmode="lin" valueType="num">
                                      <p:cBhvr additive="base">
                                        <p:cTn id="29" dur="250" fill="hold"/>
                                        <p:tgtEl>
                                          <p:spTgt spid="6156"/>
                                        </p:tgtEl>
                                        <p:attrNameLst>
                                          <p:attrName>ppt_x</p:attrName>
                                        </p:attrNameLst>
                                      </p:cBhvr>
                                      <p:tavLst>
                                        <p:tav tm="0">
                                          <p:val>
                                            <p:strVal val="1+#ppt_w/2"/>
                                          </p:val>
                                        </p:tav>
                                        <p:tav tm="100000">
                                          <p:val>
                                            <p:strVal val="#ppt_x"/>
                                          </p:val>
                                        </p:tav>
                                      </p:tavLst>
                                    </p:anim>
                                    <p:anim calcmode="lin" valueType="num">
                                      <p:cBhvr additive="base">
                                        <p:cTn id="30" dur="250" fill="hold"/>
                                        <p:tgtEl>
                                          <p:spTgt spid="6156"/>
                                        </p:tgtEl>
                                        <p:attrNameLst>
                                          <p:attrName>ppt_y</p:attrName>
                                        </p:attrNameLst>
                                      </p:cBhvr>
                                      <p:tavLst>
                                        <p:tav tm="0">
                                          <p:val>
                                            <p:strVal val="#ppt_y"/>
                                          </p:val>
                                        </p:tav>
                                        <p:tav tm="100000">
                                          <p:val>
                                            <p:strVal val="#ppt_y"/>
                                          </p:val>
                                        </p:tav>
                                      </p:tavLst>
                                    </p:anim>
                                  </p:childTnLst>
                                </p:cTn>
                              </p:par>
                            </p:childTnLst>
                          </p:cTn>
                        </p:par>
                        <p:par>
                          <p:cTn id="31" fill="hold">
                            <p:stCondLst>
                              <p:cond delay="1750"/>
                            </p:stCondLst>
                            <p:childTnLst>
                              <p:par>
                                <p:cTn id="32" presetID="53" presetClass="entr" presetSubtype="16" fill="hold" grpId="0" nodeType="afterEffect">
                                  <p:stCondLst>
                                    <p:cond delay="0"/>
                                  </p:stCondLst>
                                  <p:childTnLst>
                                    <p:set>
                                      <p:cBhvr>
                                        <p:cTn id="33" dur="1" fill="hold">
                                          <p:stCondLst>
                                            <p:cond delay="0"/>
                                          </p:stCondLst>
                                        </p:cTn>
                                        <p:tgtEl>
                                          <p:spTgt spid="6153"/>
                                        </p:tgtEl>
                                        <p:attrNameLst>
                                          <p:attrName>style.visibility</p:attrName>
                                        </p:attrNameLst>
                                      </p:cBhvr>
                                      <p:to>
                                        <p:strVal val="visible"/>
                                      </p:to>
                                    </p:set>
                                    <p:anim calcmode="lin" valueType="num">
                                      <p:cBhvr>
                                        <p:cTn id="34" dur="500" fill="hold"/>
                                        <p:tgtEl>
                                          <p:spTgt spid="6153"/>
                                        </p:tgtEl>
                                        <p:attrNameLst>
                                          <p:attrName>ppt_w</p:attrName>
                                        </p:attrNameLst>
                                      </p:cBhvr>
                                      <p:tavLst>
                                        <p:tav tm="0">
                                          <p:val>
                                            <p:fltVal val="0"/>
                                          </p:val>
                                        </p:tav>
                                        <p:tav tm="100000">
                                          <p:val>
                                            <p:strVal val="#ppt_w"/>
                                          </p:val>
                                        </p:tav>
                                      </p:tavLst>
                                    </p:anim>
                                    <p:anim calcmode="lin" valueType="num">
                                      <p:cBhvr>
                                        <p:cTn id="35" dur="500" fill="hold"/>
                                        <p:tgtEl>
                                          <p:spTgt spid="6153"/>
                                        </p:tgtEl>
                                        <p:attrNameLst>
                                          <p:attrName>ppt_h</p:attrName>
                                        </p:attrNameLst>
                                      </p:cBhvr>
                                      <p:tavLst>
                                        <p:tav tm="0">
                                          <p:val>
                                            <p:fltVal val="0"/>
                                          </p:val>
                                        </p:tav>
                                        <p:tav tm="100000">
                                          <p:val>
                                            <p:strVal val="#ppt_h"/>
                                          </p:val>
                                        </p:tav>
                                      </p:tavLst>
                                    </p:anim>
                                    <p:animEffect transition="in" filter="fade">
                                      <p:cBhvr>
                                        <p:cTn id="36" dur="500"/>
                                        <p:tgtEl>
                                          <p:spTgt spid="6153"/>
                                        </p:tgtEl>
                                      </p:cBhvr>
                                    </p:animEffect>
                                  </p:childTnLst>
                                </p:cTn>
                              </p:par>
                            </p:childTnLst>
                          </p:cTn>
                        </p:par>
                        <p:par>
                          <p:cTn id="37" fill="hold">
                            <p:stCondLst>
                              <p:cond delay="2250"/>
                            </p:stCondLst>
                            <p:childTnLst>
                              <p:par>
                                <p:cTn id="38" presetID="16" presetClass="entr" presetSubtype="21" fill="hold" grpId="0" nodeType="afterEffect">
                                  <p:stCondLst>
                                    <p:cond delay="0"/>
                                  </p:stCondLst>
                                  <p:childTnLst>
                                    <p:set>
                                      <p:cBhvr>
                                        <p:cTn id="39" dur="1" fill="hold">
                                          <p:stCondLst>
                                            <p:cond delay="0"/>
                                          </p:stCondLst>
                                        </p:cTn>
                                        <p:tgtEl>
                                          <p:spTgt spid="6158"/>
                                        </p:tgtEl>
                                        <p:attrNameLst>
                                          <p:attrName>style.visibility</p:attrName>
                                        </p:attrNameLst>
                                      </p:cBhvr>
                                      <p:to>
                                        <p:strVal val="visible"/>
                                      </p:to>
                                    </p:set>
                                    <p:animEffect transition="in" filter="barn(inVertical)">
                                      <p:cBhvr>
                                        <p:cTn id="40" dur="500"/>
                                        <p:tgtEl>
                                          <p:spTgt spid="6158"/>
                                        </p:tgtEl>
                                      </p:cBhvr>
                                    </p:animEffect>
                                  </p:childTnLst>
                                </p:cTn>
                              </p:par>
                            </p:childTnLst>
                          </p:cTn>
                        </p:par>
                        <p:par>
                          <p:cTn id="41" fill="hold">
                            <p:stCondLst>
                              <p:cond delay="2750"/>
                            </p:stCondLst>
                            <p:childTnLst>
                              <p:par>
                                <p:cTn id="42" presetID="16" presetClass="entr" presetSubtype="21" fill="hold" grpId="0" nodeType="afterEffect">
                                  <p:stCondLst>
                                    <p:cond delay="0"/>
                                  </p:stCondLst>
                                  <p:childTnLst>
                                    <p:set>
                                      <p:cBhvr>
                                        <p:cTn id="43" dur="1" fill="hold">
                                          <p:stCondLst>
                                            <p:cond delay="0"/>
                                          </p:stCondLst>
                                        </p:cTn>
                                        <p:tgtEl>
                                          <p:spTgt spid="6162"/>
                                        </p:tgtEl>
                                        <p:attrNameLst>
                                          <p:attrName>style.visibility</p:attrName>
                                        </p:attrNameLst>
                                      </p:cBhvr>
                                      <p:to>
                                        <p:strVal val="visible"/>
                                      </p:to>
                                    </p:set>
                                    <p:animEffect transition="in" filter="barn(inVertical)">
                                      <p:cBhvr>
                                        <p:cTn id="44" dur="500"/>
                                        <p:tgtEl>
                                          <p:spTgt spid="6162"/>
                                        </p:tgtEl>
                                      </p:cBhvr>
                                    </p:animEffect>
                                  </p:childTnLst>
                                </p:cTn>
                              </p:par>
                            </p:childTnLst>
                          </p:cTn>
                        </p:par>
                        <p:par>
                          <p:cTn id="45" fill="hold">
                            <p:stCondLst>
                              <p:cond delay="3250"/>
                            </p:stCondLst>
                            <p:childTnLst>
                              <p:par>
                                <p:cTn id="46" presetID="16" presetClass="entr" presetSubtype="21" fill="hold" grpId="0" nodeType="afterEffect">
                                  <p:stCondLst>
                                    <p:cond delay="0"/>
                                  </p:stCondLst>
                                  <p:childTnLst>
                                    <p:set>
                                      <p:cBhvr>
                                        <p:cTn id="47" dur="1" fill="hold">
                                          <p:stCondLst>
                                            <p:cond delay="0"/>
                                          </p:stCondLst>
                                        </p:cTn>
                                        <p:tgtEl>
                                          <p:spTgt spid="6161"/>
                                        </p:tgtEl>
                                        <p:attrNameLst>
                                          <p:attrName>style.visibility</p:attrName>
                                        </p:attrNameLst>
                                      </p:cBhvr>
                                      <p:to>
                                        <p:strVal val="visible"/>
                                      </p:to>
                                    </p:set>
                                    <p:animEffect transition="in" filter="barn(inVertical)">
                                      <p:cBhvr>
                                        <p:cTn id="48" dur="500"/>
                                        <p:tgtEl>
                                          <p:spTgt spid="6161"/>
                                        </p:tgtEl>
                                      </p:cBhvr>
                                    </p:animEffect>
                                  </p:childTnLst>
                                </p:cTn>
                              </p:par>
                            </p:childTnLst>
                          </p:cTn>
                        </p:par>
                        <p:par>
                          <p:cTn id="49" fill="hold">
                            <p:stCondLst>
                              <p:cond delay="3750"/>
                            </p:stCondLst>
                            <p:childTnLst>
                              <p:par>
                                <p:cTn id="50" presetID="16" presetClass="entr" presetSubtype="21"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arn(inVertical)">
                                      <p:cBhvr>
                                        <p:cTn id="52" dur="500"/>
                                        <p:tgtEl>
                                          <p:spTgt spid="22"/>
                                        </p:tgtEl>
                                      </p:cBhvr>
                                    </p:animEffect>
                                  </p:childTnLst>
                                </p:cTn>
                              </p:par>
                            </p:childTnLst>
                          </p:cTn>
                        </p:par>
                        <p:par>
                          <p:cTn id="53" fill="hold">
                            <p:stCondLst>
                              <p:cond delay="4250"/>
                            </p:stCondLst>
                            <p:childTnLst>
                              <p:par>
                                <p:cTn id="54" presetID="16" presetClass="entr" presetSubtype="21" fill="hold" grpId="0" nodeType="afterEffect">
                                  <p:stCondLst>
                                    <p:cond delay="0"/>
                                  </p:stCondLst>
                                  <p:childTnLst>
                                    <p:set>
                                      <p:cBhvr>
                                        <p:cTn id="55" dur="1" fill="hold">
                                          <p:stCondLst>
                                            <p:cond delay="0"/>
                                          </p:stCondLst>
                                        </p:cTn>
                                        <p:tgtEl>
                                          <p:spTgt spid="6159"/>
                                        </p:tgtEl>
                                        <p:attrNameLst>
                                          <p:attrName>style.visibility</p:attrName>
                                        </p:attrNameLst>
                                      </p:cBhvr>
                                      <p:to>
                                        <p:strVal val="visible"/>
                                      </p:to>
                                    </p:set>
                                    <p:animEffect transition="in" filter="barn(inVertical)">
                                      <p:cBhvr>
                                        <p:cTn id="56" dur="500"/>
                                        <p:tgtEl>
                                          <p:spTgt spid="6159"/>
                                        </p:tgtEl>
                                      </p:cBhvr>
                                    </p:animEffect>
                                  </p:childTnLst>
                                </p:cTn>
                              </p:par>
                            </p:childTnLst>
                          </p:cTn>
                        </p:par>
                        <p:par>
                          <p:cTn id="57" fill="hold">
                            <p:stCondLst>
                              <p:cond delay="4750"/>
                            </p:stCondLst>
                            <p:childTnLst>
                              <p:par>
                                <p:cTn id="58" presetID="16" presetClass="entr" presetSubtype="21"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barn(inVertical)">
                                      <p:cBhvr>
                                        <p:cTn id="60" dur="500"/>
                                        <p:tgtEl>
                                          <p:spTgt spid="24"/>
                                        </p:tgtEl>
                                      </p:cBhvr>
                                    </p:animEffect>
                                  </p:childTnLst>
                                </p:cTn>
                              </p:par>
                            </p:childTnLst>
                          </p:cTn>
                        </p:par>
                        <p:par>
                          <p:cTn id="61" fill="hold">
                            <p:stCondLst>
                              <p:cond delay="5250"/>
                            </p:stCondLst>
                            <p:childTnLst>
                              <p:par>
                                <p:cTn id="62" presetID="16" presetClass="entr" presetSubtype="21" fill="hold" grpId="0" nodeType="afterEffect">
                                  <p:stCondLst>
                                    <p:cond delay="0"/>
                                  </p:stCondLst>
                                  <p:childTnLst>
                                    <p:set>
                                      <p:cBhvr>
                                        <p:cTn id="63" dur="1" fill="hold">
                                          <p:stCondLst>
                                            <p:cond delay="0"/>
                                          </p:stCondLst>
                                        </p:cTn>
                                        <p:tgtEl>
                                          <p:spTgt spid="6160"/>
                                        </p:tgtEl>
                                        <p:attrNameLst>
                                          <p:attrName>style.visibility</p:attrName>
                                        </p:attrNameLst>
                                      </p:cBhvr>
                                      <p:to>
                                        <p:strVal val="visible"/>
                                      </p:to>
                                    </p:set>
                                    <p:animEffect transition="in" filter="barn(inVertical)">
                                      <p:cBhvr>
                                        <p:cTn id="64" dur="500"/>
                                        <p:tgtEl>
                                          <p:spTgt spid="6160"/>
                                        </p:tgtEl>
                                      </p:cBhvr>
                                    </p:animEffect>
                                  </p:childTnLst>
                                </p:cTn>
                              </p:par>
                            </p:childTnLst>
                          </p:cTn>
                        </p:par>
                        <p:par>
                          <p:cTn id="65" fill="hold">
                            <p:stCondLst>
                              <p:cond delay="5750"/>
                            </p:stCondLst>
                            <p:childTnLst>
                              <p:par>
                                <p:cTn id="66" presetID="16" presetClass="entr" presetSubtype="21"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barn(inVertical)">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animBg="1"/>
      <p:bldP spid="6154" grpId="0" animBg="1"/>
      <p:bldP spid="6155" grpId="0" animBg="1"/>
      <p:bldP spid="6156" grpId="0" animBg="1"/>
      <p:bldP spid="6157" grpId="0" animBg="1"/>
      <p:bldP spid="6158" grpId="0"/>
      <p:bldP spid="6159" grpId="0"/>
      <p:bldP spid="6160" grpId="0"/>
      <p:bldP spid="6161" grpId="0"/>
      <p:bldP spid="6162" grpId="0"/>
      <p:bldP spid="22" grpId="0"/>
      <p:bldP spid="23" grpId="0"/>
      <p:bldP spid="24"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04233" y="2640552"/>
            <a:ext cx="6965646" cy="2299824"/>
            <a:chOff x="3309205" y="1979955"/>
            <a:chExt cx="5233775" cy="1724469"/>
          </a:xfrm>
        </p:grpSpPr>
        <p:sp>
          <p:nvSpPr>
            <p:cNvPr id="3" name="Freeform 5"/>
            <p:cNvSpPr>
              <a:spLocks/>
            </p:cNvSpPr>
            <p:nvPr/>
          </p:nvSpPr>
          <p:spPr bwMode="auto">
            <a:xfrm>
              <a:off x="3309205" y="1979955"/>
              <a:ext cx="871047" cy="1724469"/>
            </a:xfrm>
            <a:custGeom>
              <a:avLst/>
              <a:gdLst>
                <a:gd name="T0" fmla="*/ 929 w 929"/>
                <a:gd name="T1" fmla="*/ 1724 h 1724"/>
                <a:gd name="T2" fmla="*/ 0 w 929"/>
                <a:gd name="T3" fmla="*/ 1383 h 1724"/>
                <a:gd name="T4" fmla="*/ 0 w 929"/>
                <a:gd name="T5" fmla="*/ 0 h 1724"/>
                <a:gd name="T6" fmla="*/ 929 w 929"/>
                <a:gd name="T7" fmla="*/ 342 h 1724"/>
                <a:gd name="T8" fmla="*/ 929 w 929"/>
                <a:gd name="T9" fmla="*/ 1724 h 1724"/>
              </a:gdLst>
              <a:ahLst/>
              <a:cxnLst>
                <a:cxn ang="0">
                  <a:pos x="T0" y="T1"/>
                </a:cxn>
                <a:cxn ang="0">
                  <a:pos x="T2" y="T3"/>
                </a:cxn>
                <a:cxn ang="0">
                  <a:pos x="T4" y="T5"/>
                </a:cxn>
                <a:cxn ang="0">
                  <a:pos x="T6" y="T7"/>
                </a:cxn>
                <a:cxn ang="0">
                  <a:pos x="T8" y="T9"/>
                </a:cxn>
              </a:cxnLst>
              <a:rect l="0" t="0" r="r" b="b"/>
              <a:pathLst>
                <a:path w="929" h="1724">
                  <a:moveTo>
                    <a:pt x="929" y="1724"/>
                  </a:moveTo>
                  <a:lnTo>
                    <a:pt x="0" y="1383"/>
                  </a:lnTo>
                  <a:lnTo>
                    <a:pt x="0" y="0"/>
                  </a:lnTo>
                  <a:lnTo>
                    <a:pt x="929" y="342"/>
                  </a:lnTo>
                  <a:lnTo>
                    <a:pt x="929" y="1724"/>
                  </a:lnTo>
                  <a:close/>
                </a:path>
              </a:pathLst>
            </a:custGeom>
            <a:solidFill>
              <a:srgbClr val="7B1B1B"/>
            </a:solidFill>
            <a:ln>
              <a:noFill/>
            </a:ln>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4" name="Freeform 6"/>
            <p:cNvSpPr>
              <a:spLocks/>
            </p:cNvSpPr>
            <p:nvPr/>
          </p:nvSpPr>
          <p:spPr bwMode="auto">
            <a:xfrm>
              <a:off x="4180252" y="1979955"/>
              <a:ext cx="873859" cy="1724469"/>
            </a:xfrm>
            <a:custGeom>
              <a:avLst/>
              <a:gdLst>
                <a:gd name="T0" fmla="*/ 0 w 932"/>
                <a:gd name="T1" fmla="*/ 1724 h 1724"/>
                <a:gd name="T2" fmla="*/ 932 w 932"/>
                <a:gd name="T3" fmla="*/ 1383 h 1724"/>
                <a:gd name="T4" fmla="*/ 932 w 932"/>
                <a:gd name="T5" fmla="*/ 0 h 1724"/>
                <a:gd name="T6" fmla="*/ 0 w 932"/>
                <a:gd name="T7" fmla="*/ 342 h 1724"/>
                <a:gd name="T8" fmla="*/ 0 w 932"/>
                <a:gd name="T9" fmla="*/ 1724 h 1724"/>
              </a:gdLst>
              <a:ahLst/>
              <a:cxnLst>
                <a:cxn ang="0">
                  <a:pos x="T0" y="T1"/>
                </a:cxn>
                <a:cxn ang="0">
                  <a:pos x="T2" y="T3"/>
                </a:cxn>
                <a:cxn ang="0">
                  <a:pos x="T4" y="T5"/>
                </a:cxn>
                <a:cxn ang="0">
                  <a:pos x="T6" y="T7"/>
                </a:cxn>
                <a:cxn ang="0">
                  <a:pos x="T8" y="T9"/>
                </a:cxn>
              </a:cxnLst>
              <a:rect l="0" t="0" r="r" b="b"/>
              <a:pathLst>
                <a:path w="932" h="1724">
                  <a:moveTo>
                    <a:pt x="0" y="1724"/>
                  </a:moveTo>
                  <a:lnTo>
                    <a:pt x="932" y="1383"/>
                  </a:lnTo>
                  <a:lnTo>
                    <a:pt x="932" y="0"/>
                  </a:lnTo>
                  <a:lnTo>
                    <a:pt x="0" y="342"/>
                  </a:lnTo>
                  <a:lnTo>
                    <a:pt x="0" y="1724"/>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5" name="Freeform 7"/>
            <p:cNvSpPr>
              <a:spLocks/>
            </p:cNvSpPr>
            <p:nvPr/>
          </p:nvSpPr>
          <p:spPr bwMode="auto">
            <a:xfrm>
              <a:off x="5054107" y="1979955"/>
              <a:ext cx="871984" cy="1724469"/>
            </a:xfrm>
            <a:custGeom>
              <a:avLst/>
              <a:gdLst>
                <a:gd name="T0" fmla="*/ 930 w 930"/>
                <a:gd name="T1" fmla="*/ 1724 h 1724"/>
                <a:gd name="T2" fmla="*/ 0 w 930"/>
                <a:gd name="T3" fmla="*/ 1383 h 1724"/>
                <a:gd name="T4" fmla="*/ 0 w 930"/>
                <a:gd name="T5" fmla="*/ 0 h 1724"/>
                <a:gd name="T6" fmla="*/ 930 w 930"/>
                <a:gd name="T7" fmla="*/ 342 h 1724"/>
                <a:gd name="T8" fmla="*/ 930 w 930"/>
                <a:gd name="T9" fmla="*/ 1724 h 1724"/>
              </a:gdLst>
              <a:ahLst/>
              <a:cxnLst>
                <a:cxn ang="0">
                  <a:pos x="T0" y="T1"/>
                </a:cxn>
                <a:cxn ang="0">
                  <a:pos x="T2" y="T3"/>
                </a:cxn>
                <a:cxn ang="0">
                  <a:pos x="T4" y="T5"/>
                </a:cxn>
                <a:cxn ang="0">
                  <a:pos x="T6" y="T7"/>
                </a:cxn>
                <a:cxn ang="0">
                  <a:pos x="T8" y="T9"/>
                </a:cxn>
              </a:cxnLst>
              <a:rect l="0" t="0" r="r" b="b"/>
              <a:pathLst>
                <a:path w="930" h="1724">
                  <a:moveTo>
                    <a:pt x="930" y="1724"/>
                  </a:moveTo>
                  <a:lnTo>
                    <a:pt x="0" y="1383"/>
                  </a:lnTo>
                  <a:lnTo>
                    <a:pt x="0" y="0"/>
                  </a:lnTo>
                  <a:lnTo>
                    <a:pt x="930" y="342"/>
                  </a:lnTo>
                  <a:lnTo>
                    <a:pt x="930" y="1724"/>
                  </a:lnTo>
                  <a:close/>
                </a:path>
              </a:pathLst>
            </a:custGeom>
            <a:solidFill>
              <a:srgbClr val="7B1B1B"/>
            </a:solidFill>
            <a:ln>
              <a:noFill/>
            </a:ln>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6" name="Freeform 8"/>
            <p:cNvSpPr>
              <a:spLocks/>
            </p:cNvSpPr>
            <p:nvPr/>
          </p:nvSpPr>
          <p:spPr bwMode="auto">
            <a:xfrm>
              <a:off x="5926095" y="1979955"/>
              <a:ext cx="871047" cy="1724469"/>
            </a:xfrm>
            <a:custGeom>
              <a:avLst/>
              <a:gdLst>
                <a:gd name="T0" fmla="*/ 0 w 929"/>
                <a:gd name="T1" fmla="*/ 1724 h 1724"/>
                <a:gd name="T2" fmla="*/ 929 w 929"/>
                <a:gd name="T3" fmla="*/ 1383 h 1724"/>
                <a:gd name="T4" fmla="*/ 929 w 929"/>
                <a:gd name="T5" fmla="*/ 0 h 1724"/>
                <a:gd name="T6" fmla="*/ 0 w 929"/>
                <a:gd name="T7" fmla="*/ 342 h 1724"/>
                <a:gd name="T8" fmla="*/ 0 w 929"/>
                <a:gd name="T9" fmla="*/ 1724 h 1724"/>
              </a:gdLst>
              <a:ahLst/>
              <a:cxnLst>
                <a:cxn ang="0">
                  <a:pos x="T0" y="T1"/>
                </a:cxn>
                <a:cxn ang="0">
                  <a:pos x="T2" y="T3"/>
                </a:cxn>
                <a:cxn ang="0">
                  <a:pos x="T4" y="T5"/>
                </a:cxn>
                <a:cxn ang="0">
                  <a:pos x="T6" y="T7"/>
                </a:cxn>
                <a:cxn ang="0">
                  <a:pos x="T8" y="T9"/>
                </a:cxn>
              </a:cxnLst>
              <a:rect l="0" t="0" r="r" b="b"/>
              <a:pathLst>
                <a:path w="929" h="1724">
                  <a:moveTo>
                    <a:pt x="0" y="1724"/>
                  </a:moveTo>
                  <a:lnTo>
                    <a:pt x="929" y="1383"/>
                  </a:lnTo>
                  <a:lnTo>
                    <a:pt x="929" y="0"/>
                  </a:lnTo>
                  <a:lnTo>
                    <a:pt x="0" y="342"/>
                  </a:lnTo>
                  <a:lnTo>
                    <a:pt x="0" y="1724"/>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7" name="Freeform 9"/>
            <p:cNvSpPr>
              <a:spLocks/>
            </p:cNvSpPr>
            <p:nvPr/>
          </p:nvSpPr>
          <p:spPr bwMode="auto">
            <a:xfrm>
              <a:off x="6797140" y="1979955"/>
              <a:ext cx="873859" cy="1724469"/>
            </a:xfrm>
            <a:custGeom>
              <a:avLst/>
              <a:gdLst>
                <a:gd name="T0" fmla="*/ 932 w 932"/>
                <a:gd name="T1" fmla="*/ 1724 h 1724"/>
                <a:gd name="T2" fmla="*/ 0 w 932"/>
                <a:gd name="T3" fmla="*/ 1383 h 1724"/>
                <a:gd name="T4" fmla="*/ 0 w 932"/>
                <a:gd name="T5" fmla="*/ 0 h 1724"/>
                <a:gd name="T6" fmla="*/ 932 w 932"/>
                <a:gd name="T7" fmla="*/ 342 h 1724"/>
                <a:gd name="T8" fmla="*/ 932 w 932"/>
                <a:gd name="T9" fmla="*/ 1724 h 1724"/>
              </a:gdLst>
              <a:ahLst/>
              <a:cxnLst>
                <a:cxn ang="0">
                  <a:pos x="T0" y="T1"/>
                </a:cxn>
                <a:cxn ang="0">
                  <a:pos x="T2" y="T3"/>
                </a:cxn>
                <a:cxn ang="0">
                  <a:pos x="T4" y="T5"/>
                </a:cxn>
                <a:cxn ang="0">
                  <a:pos x="T6" y="T7"/>
                </a:cxn>
                <a:cxn ang="0">
                  <a:pos x="T8" y="T9"/>
                </a:cxn>
              </a:cxnLst>
              <a:rect l="0" t="0" r="r" b="b"/>
              <a:pathLst>
                <a:path w="932" h="1724">
                  <a:moveTo>
                    <a:pt x="932" y="1724"/>
                  </a:moveTo>
                  <a:lnTo>
                    <a:pt x="0" y="1383"/>
                  </a:lnTo>
                  <a:lnTo>
                    <a:pt x="0" y="0"/>
                  </a:lnTo>
                  <a:lnTo>
                    <a:pt x="932" y="342"/>
                  </a:lnTo>
                  <a:lnTo>
                    <a:pt x="932" y="1724"/>
                  </a:lnTo>
                  <a:close/>
                </a:path>
              </a:pathLst>
            </a:custGeom>
            <a:solidFill>
              <a:srgbClr val="7B1B1B"/>
            </a:solidFill>
            <a:ln>
              <a:noFill/>
            </a:ln>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8" name="Freeform 10"/>
            <p:cNvSpPr>
              <a:spLocks/>
            </p:cNvSpPr>
            <p:nvPr/>
          </p:nvSpPr>
          <p:spPr bwMode="auto">
            <a:xfrm>
              <a:off x="7670996" y="1979955"/>
              <a:ext cx="871984" cy="1724469"/>
            </a:xfrm>
            <a:custGeom>
              <a:avLst/>
              <a:gdLst>
                <a:gd name="T0" fmla="*/ 0 w 930"/>
                <a:gd name="T1" fmla="*/ 1724 h 1724"/>
                <a:gd name="T2" fmla="*/ 930 w 930"/>
                <a:gd name="T3" fmla="*/ 1383 h 1724"/>
                <a:gd name="T4" fmla="*/ 930 w 930"/>
                <a:gd name="T5" fmla="*/ 0 h 1724"/>
                <a:gd name="T6" fmla="*/ 0 w 930"/>
                <a:gd name="T7" fmla="*/ 342 h 1724"/>
                <a:gd name="T8" fmla="*/ 0 w 930"/>
                <a:gd name="T9" fmla="*/ 1724 h 1724"/>
              </a:gdLst>
              <a:ahLst/>
              <a:cxnLst>
                <a:cxn ang="0">
                  <a:pos x="T0" y="T1"/>
                </a:cxn>
                <a:cxn ang="0">
                  <a:pos x="T2" y="T3"/>
                </a:cxn>
                <a:cxn ang="0">
                  <a:pos x="T4" y="T5"/>
                </a:cxn>
                <a:cxn ang="0">
                  <a:pos x="T6" y="T7"/>
                </a:cxn>
                <a:cxn ang="0">
                  <a:pos x="T8" y="T9"/>
                </a:cxn>
              </a:cxnLst>
              <a:rect l="0" t="0" r="r" b="b"/>
              <a:pathLst>
                <a:path w="930" h="1724">
                  <a:moveTo>
                    <a:pt x="0" y="1724"/>
                  </a:moveTo>
                  <a:lnTo>
                    <a:pt x="930" y="1383"/>
                  </a:lnTo>
                  <a:lnTo>
                    <a:pt x="930" y="0"/>
                  </a:lnTo>
                  <a:lnTo>
                    <a:pt x="0" y="342"/>
                  </a:lnTo>
                  <a:lnTo>
                    <a:pt x="0" y="1724"/>
                  </a:lnTo>
                  <a:close/>
                </a:path>
              </a:pathLst>
            </a:custGeom>
            <a:solidFill>
              <a:schemeClr val="tx1">
                <a:lumMod val="75000"/>
                <a:lumOff val="25000"/>
              </a:schemeClr>
            </a:solidFill>
            <a:ln>
              <a:noFill/>
            </a:ln>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9" name="Freeform 11"/>
            <p:cNvSpPr>
              <a:spLocks/>
            </p:cNvSpPr>
            <p:nvPr/>
          </p:nvSpPr>
          <p:spPr bwMode="auto">
            <a:xfrm>
              <a:off x="4180249" y="2312044"/>
              <a:ext cx="871984" cy="1392380"/>
            </a:xfrm>
            <a:custGeom>
              <a:avLst/>
              <a:gdLst>
                <a:gd name="T0" fmla="*/ 29 w 930"/>
                <a:gd name="T1" fmla="*/ 0 h 1392"/>
                <a:gd name="T2" fmla="*/ 0 w 930"/>
                <a:gd name="T3" fmla="*/ 10 h 1392"/>
                <a:gd name="T4" fmla="*/ 0 w 930"/>
                <a:gd name="T5" fmla="*/ 1392 h 1392"/>
                <a:gd name="T6" fmla="*/ 930 w 930"/>
                <a:gd name="T7" fmla="*/ 1053 h 1392"/>
                <a:gd name="T8" fmla="*/ 29 w 930"/>
                <a:gd name="T9" fmla="*/ 0 h 1392"/>
              </a:gdLst>
              <a:ahLst/>
              <a:cxnLst>
                <a:cxn ang="0">
                  <a:pos x="T0" y="T1"/>
                </a:cxn>
                <a:cxn ang="0">
                  <a:pos x="T2" y="T3"/>
                </a:cxn>
                <a:cxn ang="0">
                  <a:pos x="T4" y="T5"/>
                </a:cxn>
                <a:cxn ang="0">
                  <a:pos x="T6" y="T7"/>
                </a:cxn>
                <a:cxn ang="0">
                  <a:pos x="T8" y="T9"/>
                </a:cxn>
              </a:cxnLst>
              <a:rect l="0" t="0" r="r" b="b"/>
              <a:pathLst>
                <a:path w="930" h="1392">
                  <a:moveTo>
                    <a:pt x="29" y="0"/>
                  </a:moveTo>
                  <a:lnTo>
                    <a:pt x="0" y="10"/>
                  </a:lnTo>
                  <a:lnTo>
                    <a:pt x="0" y="1392"/>
                  </a:lnTo>
                  <a:lnTo>
                    <a:pt x="930" y="1053"/>
                  </a:lnTo>
                  <a:lnTo>
                    <a:pt x="29" y="0"/>
                  </a:lnTo>
                  <a:close/>
                </a:path>
              </a:pathLst>
            </a:custGeom>
            <a:solidFill>
              <a:srgbClr val="0D0D0D">
                <a:alpha val="12157"/>
              </a:srgbClr>
            </a:solidFill>
            <a:ln>
              <a:noFill/>
            </a:ln>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10" name="Freeform 12"/>
            <p:cNvSpPr>
              <a:spLocks/>
            </p:cNvSpPr>
            <p:nvPr/>
          </p:nvSpPr>
          <p:spPr bwMode="auto">
            <a:xfrm>
              <a:off x="5926095" y="2312044"/>
              <a:ext cx="871047" cy="1392380"/>
            </a:xfrm>
            <a:custGeom>
              <a:avLst/>
              <a:gdLst>
                <a:gd name="T0" fmla="*/ 26 w 929"/>
                <a:gd name="T1" fmla="*/ 0 h 1392"/>
                <a:gd name="T2" fmla="*/ 0 w 929"/>
                <a:gd name="T3" fmla="*/ 10 h 1392"/>
                <a:gd name="T4" fmla="*/ 0 w 929"/>
                <a:gd name="T5" fmla="*/ 1392 h 1392"/>
                <a:gd name="T6" fmla="*/ 929 w 929"/>
                <a:gd name="T7" fmla="*/ 1053 h 1392"/>
                <a:gd name="T8" fmla="*/ 26 w 929"/>
                <a:gd name="T9" fmla="*/ 0 h 1392"/>
              </a:gdLst>
              <a:ahLst/>
              <a:cxnLst>
                <a:cxn ang="0">
                  <a:pos x="T0" y="T1"/>
                </a:cxn>
                <a:cxn ang="0">
                  <a:pos x="T2" y="T3"/>
                </a:cxn>
                <a:cxn ang="0">
                  <a:pos x="T4" y="T5"/>
                </a:cxn>
                <a:cxn ang="0">
                  <a:pos x="T6" y="T7"/>
                </a:cxn>
                <a:cxn ang="0">
                  <a:pos x="T8" y="T9"/>
                </a:cxn>
              </a:cxnLst>
              <a:rect l="0" t="0" r="r" b="b"/>
              <a:pathLst>
                <a:path w="929" h="1392">
                  <a:moveTo>
                    <a:pt x="26" y="0"/>
                  </a:moveTo>
                  <a:lnTo>
                    <a:pt x="0" y="10"/>
                  </a:lnTo>
                  <a:lnTo>
                    <a:pt x="0" y="1392"/>
                  </a:lnTo>
                  <a:lnTo>
                    <a:pt x="929" y="1053"/>
                  </a:lnTo>
                  <a:lnTo>
                    <a:pt x="26" y="0"/>
                  </a:lnTo>
                  <a:close/>
                </a:path>
              </a:pathLst>
            </a:custGeom>
            <a:solidFill>
              <a:srgbClr val="0D0D0D">
                <a:alpha val="12157"/>
              </a:srgbClr>
            </a:solidFill>
            <a:ln>
              <a:noFill/>
            </a:ln>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11" name="Freeform 13"/>
            <p:cNvSpPr>
              <a:spLocks/>
            </p:cNvSpPr>
            <p:nvPr/>
          </p:nvSpPr>
          <p:spPr bwMode="auto">
            <a:xfrm>
              <a:off x="7670996" y="2312044"/>
              <a:ext cx="871984" cy="1392380"/>
            </a:xfrm>
            <a:custGeom>
              <a:avLst/>
              <a:gdLst>
                <a:gd name="T0" fmla="*/ 26 w 930"/>
                <a:gd name="T1" fmla="*/ 0 h 1392"/>
                <a:gd name="T2" fmla="*/ 0 w 930"/>
                <a:gd name="T3" fmla="*/ 10 h 1392"/>
                <a:gd name="T4" fmla="*/ 0 w 930"/>
                <a:gd name="T5" fmla="*/ 1392 h 1392"/>
                <a:gd name="T6" fmla="*/ 930 w 930"/>
                <a:gd name="T7" fmla="*/ 1053 h 1392"/>
                <a:gd name="T8" fmla="*/ 26 w 930"/>
                <a:gd name="T9" fmla="*/ 0 h 1392"/>
              </a:gdLst>
              <a:ahLst/>
              <a:cxnLst>
                <a:cxn ang="0">
                  <a:pos x="T0" y="T1"/>
                </a:cxn>
                <a:cxn ang="0">
                  <a:pos x="T2" y="T3"/>
                </a:cxn>
                <a:cxn ang="0">
                  <a:pos x="T4" y="T5"/>
                </a:cxn>
                <a:cxn ang="0">
                  <a:pos x="T6" y="T7"/>
                </a:cxn>
                <a:cxn ang="0">
                  <a:pos x="T8" y="T9"/>
                </a:cxn>
              </a:cxnLst>
              <a:rect l="0" t="0" r="r" b="b"/>
              <a:pathLst>
                <a:path w="930" h="1392">
                  <a:moveTo>
                    <a:pt x="26" y="0"/>
                  </a:moveTo>
                  <a:lnTo>
                    <a:pt x="0" y="10"/>
                  </a:lnTo>
                  <a:lnTo>
                    <a:pt x="0" y="1392"/>
                  </a:lnTo>
                  <a:lnTo>
                    <a:pt x="930" y="1053"/>
                  </a:lnTo>
                  <a:lnTo>
                    <a:pt x="26" y="0"/>
                  </a:lnTo>
                  <a:close/>
                </a:path>
              </a:pathLst>
            </a:custGeom>
            <a:solidFill>
              <a:srgbClr val="0D0D0D">
                <a:alpha val="12157"/>
              </a:srgbClr>
            </a:solidFill>
            <a:ln>
              <a:noFill/>
            </a:ln>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12" name="Freeform 14"/>
            <p:cNvSpPr>
              <a:spLocks noEditPoints="1"/>
            </p:cNvSpPr>
            <p:nvPr/>
          </p:nvSpPr>
          <p:spPr bwMode="auto">
            <a:xfrm>
              <a:off x="7997291" y="2639133"/>
              <a:ext cx="256907" cy="318086"/>
            </a:xfrm>
            <a:custGeom>
              <a:avLst/>
              <a:gdLst>
                <a:gd name="T0" fmla="*/ 116 w 116"/>
                <a:gd name="T1" fmla="*/ 118 h 134"/>
                <a:gd name="T2" fmla="*/ 116 w 116"/>
                <a:gd name="T3" fmla="*/ 17 h 134"/>
                <a:gd name="T4" fmla="*/ 97 w 116"/>
                <a:gd name="T5" fmla="*/ 0 h 134"/>
                <a:gd name="T6" fmla="*/ 19 w 116"/>
                <a:gd name="T7" fmla="*/ 0 h 134"/>
                <a:gd name="T8" fmla="*/ 0 w 116"/>
                <a:gd name="T9" fmla="*/ 17 h 134"/>
                <a:gd name="T10" fmla="*/ 0 w 116"/>
                <a:gd name="T11" fmla="*/ 118 h 134"/>
                <a:gd name="T12" fmla="*/ 19 w 116"/>
                <a:gd name="T13" fmla="*/ 134 h 134"/>
                <a:gd name="T14" fmla="*/ 97 w 116"/>
                <a:gd name="T15" fmla="*/ 134 h 134"/>
                <a:gd name="T16" fmla="*/ 116 w 116"/>
                <a:gd name="T17" fmla="*/ 118 h 134"/>
                <a:gd name="T18" fmla="*/ 39 w 116"/>
                <a:gd name="T19" fmla="*/ 118 h 134"/>
                <a:gd name="T20" fmla="*/ 19 w 116"/>
                <a:gd name="T21" fmla="*/ 118 h 134"/>
                <a:gd name="T22" fmla="*/ 19 w 116"/>
                <a:gd name="T23" fmla="*/ 101 h 134"/>
                <a:gd name="T24" fmla="*/ 39 w 116"/>
                <a:gd name="T25" fmla="*/ 101 h 134"/>
                <a:gd name="T26" fmla="*/ 39 w 116"/>
                <a:gd name="T27" fmla="*/ 118 h 134"/>
                <a:gd name="T28" fmla="*/ 39 w 116"/>
                <a:gd name="T29" fmla="*/ 93 h 134"/>
                <a:gd name="T30" fmla="*/ 19 w 116"/>
                <a:gd name="T31" fmla="*/ 93 h 134"/>
                <a:gd name="T32" fmla="*/ 19 w 116"/>
                <a:gd name="T33" fmla="*/ 76 h 134"/>
                <a:gd name="T34" fmla="*/ 39 w 116"/>
                <a:gd name="T35" fmla="*/ 76 h 134"/>
                <a:gd name="T36" fmla="*/ 39 w 116"/>
                <a:gd name="T37" fmla="*/ 93 h 134"/>
                <a:gd name="T38" fmla="*/ 39 w 116"/>
                <a:gd name="T39" fmla="*/ 67 h 134"/>
                <a:gd name="T40" fmla="*/ 19 w 116"/>
                <a:gd name="T41" fmla="*/ 67 h 134"/>
                <a:gd name="T42" fmla="*/ 19 w 116"/>
                <a:gd name="T43" fmla="*/ 51 h 134"/>
                <a:gd name="T44" fmla="*/ 39 w 116"/>
                <a:gd name="T45" fmla="*/ 51 h 134"/>
                <a:gd name="T46" fmla="*/ 39 w 116"/>
                <a:gd name="T47" fmla="*/ 67 h 134"/>
                <a:gd name="T48" fmla="*/ 68 w 116"/>
                <a:gd name="T49" fmla="*/ 118 h 134"/>
                <a:gd name="T50" fmla="*/ 48 w 116"/>
                <a:gd name="T51" fmla="*/ 118 h 134"/>
                <a:gd name="T52" fmla="*/ 48 w 116"/>
                <a:gd name="T53" fmla="*/ 101 h 134"/>
                <a:gd name="T54" fmla="*/ 68 w 116"/>
                <a:gd name="T55" fmla="*/ 101 h 134"/>
                <a:gd name="T56" fmla="*/ 68 w 116"/>
                <a:gd name="T57" fmla="*/ 118 h 134"/>
                <a:gd name="T58" fmla="*/ 68 w 116"/>
                <a:gd name="T59" fmla="*/ 93 h 134"/>
                <a:gd name="T60" fmla="*/ 48 w 116"/>
                <a:gd name="T61" fmla="*/ 93 h 134"/>
                <a:gd name="T62" fmla="*/ 48 w 116"/>
                <a:gd name="T63" fmla="*/ 76 h 134"/>
                <a:gd name="T64" fmla="*/ 68 w 116"/>
                <a:gd name="T65" fmla="*/ 76 h 134"/>
                <a:gd name="T66" fmla="*/ 68 w 116"/>
                <a:gd name="T67" fmla="*/ 93 h 134"/>
                <a:gd name="T68" fmla="*/ 68 w 116"/>
                <a:gd name="T69" fmla="*/ 67 h 134"/>
                <a:gd name="T70" fmla="*/ 48 w 116"/>
                <a:gd name="T71" fmla="*/ 67 h 134"/>
                <a:gd name="T72" fmla="*/ 48 w 116"/>
                <a:gd name="T73" fmla="*/ 51 h 134"/>
                <a:gd name="T74" fmla="*/ 68 w 116"/>
                <a:gd name="T75" fmla="*/ 51 h 134"/>
                <a:gd name="T76" fmla="*/ 68 w 116"/>
                <a:gd name="T77" fmla="*/ 67 h 134"/>
                <a:gd name="T78" fmla="*/ 97 w 116"/>
                <a:gd name="T79" fmla="*/ 118 h 134"/>
                <a:gd name="T80" fmla="*/ 77 w 116"/>
                <a:gd name="T81" fmla="*/ 118 h 134"/>
                <a:gd name="T82" fmla="*/ 77 w 116"/>
                <a:gd name="T83" fmla="*/ 101 h 134"/>
                <a:gd name="T84" fmla="*/ 97 w 116"/>
                <a:gd name="T85" fmla="*/ 101 h 134"/>
                <a:gd name="T86" fmla="*/ 97 w 116"/>
                <a:gd name="T87" fmla="*/ 118 h 134"/>
                <a:gd name="T88" fmla="*/ 97 w 116"/>
                <a:gd name="T89" fmla="*/ 93 h 134"/>
                <a:gd name="T90" fmla="*/ 77 w 116"/>
                <a:gd name="T91" fmla="*/ 93 h 134"/>
                <a:gd name="T92" fmla="*/ 77 w 116"/>
                <a:gd name="T93" fmla="*/ 76 h 134"/>
                <a:gd name="T94" fmla="*/ 97 w 116"/>
                <a:gd name="T95" fmla="*/ 76 h 134"/>
                <a:gd name="T96" fmla="*/ 97 w 116"/>
                <a:gd name="T97" fmla="*/ 93 h 134"/>
                <a:gd name="T98" fmla="*/ 97 w 116"/>
                <a:gd name="T99" fmla="*/ 67 h 134"/>
                <a:gd name="T100" fmla="*/ 77 w 116"/>
                <a:gd name="T101" fmla="*/ 67 h 134"/>
                <a:gd name="T102" fmla="*/ 77 w 116"/>
                <a:gd name="T103" fmla="*/ 51 h 134"/>
                <a:gd name="T104" fmla="*/ 97 w 116"/>
                <a:gd name="T105" fmla="*/ 51 h 134"/>
                <a:gd name="T106" fmla="*/ 97 w 116"/>
                <a:gd name="T107" fmla="*/ 67 h 134"/>
                <a:gd name="T108" fmla="*/ 97 w 116"/>
                <a:gd name="T109" fmla="*/ 42 h 134"/>
                <a:gd name="T110" fmla="*/ 19 w 116"/>
                <a:gd name="T111" fmla="*/ 42 h 134"/>
                <a:gd name="T112" fmla="*/ 19 w 116"/>
                <a:gd name="T113" fmla="*/ 17 h 134"/>
                <a:gd name="T114" fmla="*/ 97 w 116"/>
                <a:gd name="T115" fmla="*/ 17 h 134"/>
                <a:gd name="T116" fmla="*/ 97 w 116"/>
                <a:gd name="T117"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6" h="134">
                  <a:moveTo>
                    <a:pt x="116" y="118"/>
                  </a:moveTo>
                  <a:cubicBezTo>
                    <a:pt x="116" y="17"/>
                    <a:pt x="116" y="17"/>
                    <a:pt x="116" y="17"/>
                  </a:cubicBezTo>
                  <a:cubicBezTo>
                    <a:pt x="116" y="8"/>
                    <a:pt x="108" y="0"/>
                    <a:pt x="97" y="0"/>
                  </a:cubicBezTo>
                  <a:cubicBezTo>
                    <a:pt x="19" y="0"/>
                    <a:pt x="19" y="0"/>
                    <a:pt x="19" y="0"/>
                  </a:cubicBezTo>
                  <a:cubicBezTo>
                    <a:pt x="8" y="0"/>
                    <a:pt x="0" y="8"/>
                    <a:pt x="0" y="17"/>
                  </a:cubicBezTo>
                  <a:cubicBezTo>
                    <a:pt x="0" y="118"/>
                    <a:pt x="0" y="118"/>
                    <a:pt x="0" y="118"/>
                  </a:cubicBezTo>
                  <a:cubicBezTo>
                    <a:pt x="0" y="127"/>
                    <a:pt x="8" y="134"/>
                    <a:pt x="19" y="134"/>
                  </a:cubicBezTo>
                  <a:cubicBezTo>
                    <a:pt x="97" y="134"/>
                    <a:pt x="97" y="134"/>
                    <a:pt x="97" y="134"/>
                  </a:cubicBezTo>
                  <a:cubicBezTo>
                    <a:pt x="108" y="134"/>
                    <a:pt x="116" y="127"/>
                    <a:pt x="116" y="118"/>
                  </a:cubicBezTo>
                  <a:close/>
                  <a:moveTo>
                    <a:pt x="39" y="118"/>
                  </a:moveTo>
                  <a:cubicBezTo>
                    <a:pt x="19" y="118"/>
                    <a:pt x="19" y="118"/>
                    <a:pt x="19" y="118"/>
                  </a:cubicBezTo>
                  <a:cubicBezTo>
                    <a:pt x="19" y="101"/>
                    <a:pt x="19" y="101"/>
                    <a:pt x="19" y="101"/>
                  </a:cubicBezTo>
                  <a:cubicBezTo>
                    <a:pt x="39" y="101"/>
                    <a:pt x="39" y="101"/>
                    <a:pt x="39" y="101"/>
                  </a:cubicBezTo>
                  <a:lnTo>
                    <a:pt x="39" y="118"/>
                  </a:lnTo>
                  <a:close/>
                  <a:moveTo>
                    <a:pt x="39" y="93"/>
                  </a:moveTo>
                  <a:cubicBezTo>
                    <a:pt x="19" y="93"/>
                    <a:pt x="19" y="93"/>
                    <a:pt x="19" y="93"/>
                  </a:cubicBezTo>
                  <a:cubicBezTo>
                    <a:pt x="19" y="76"/>
                    <a:pt x="19" y="76"/>
                    <a:pt x="19" y="76"/>
                  </a:cubicBezTo>
                  <a:cubicBezTo>
                    <a:pt x="39" y="76"/>
                    <a:pt x="39" y="76"/>
                    <a:pt x="39" y="76"/>
                  </a:cubicBezTo>
                  <a:lnTo>
                    <a:pt x="39" y="93"/>
                  </a:lnTo>
                  <a:close/>
                  <a:moveTo>
                    <a:pt x="39" y="67"/>
                  </a:moveTo>
                  <a:cubicBezTo>
                    <a:pt x="19" y="67"/>
                    <a:pt x="19" y="67"/>
                    <a:pt x="19" y="67"/>
                  </a:cubicBezTo>
                  <a:cubicBezTo>
                    <a:pt x="19" y="51"/>
                    <a:pt x="19" y="51"/>
                    <a:pt x="19" y="51"/>
                  </a:cubicBezTo>
                  <a:cubicBezTo>
                    <a:pt x="39" y="51"/>
                    <a:pt x="39" y="51"/>
                    <a:pt x="39" y="51"/>
                  </a:cubicBezTo>
                  <a:lnTo>
                    <a:pt x="39" y="67"/>
                  </a:lnTo>
                  <a:close/>
                  <a:moveTo>
                    <a:pt x="68" y="118"/>
                  </a:moveTo>
                  <a:cubicBezTo>
                    <a:pt x="48" y="118"/>
                    <a:pt x="48" y="118"/>
                    <a:pt x="48" y="118"/>
                  </a:cubicBezTo>
                  <a:cubicBezTo>
                    <a:pt x="48" y="101"/>
                    <a:pt x="48" y="101"/>
                    <a:pt x="48" y="101"/>
                  </a:cubicBezTo>
                  <a:cubicBezTo>
                    <a:pt x="68" y="101"/>
                    <a:pt x="68" y="101"/>
                    <a:pt x="68" y="101"/>
                  </a:cubicBezTo>
                  <a:lnTo>
                    <a:pt x="68" y="118"/>
                  </a:lnTo>
                  <a:close/>
                  <a:moveTo>
                    <a:pt x="68" y="93"/>
                  </a:moveTo>
                  <a:cubicBezTo>
                    <a:pt x="48" y="93"/>
                    <a:pt x="48" y="93"/>
                    <a:pt x="48" y="93"/>
                  </a:cubicBezTo>
                  <a:cubicBezTo>
                    <a:pt x="48" y="76"/>
                    <a:pt x="48" y="76"/>
                    <a:pt x="48" y="76"/>
                  </a:cubicBezTo>
                  <a:cubicBezTo>
                    <a:pt x="68" y="76"/>
                    <a:pt x="68" y="76"/>
                    <a:pt x="68" y="76"/>
                  </a:cubicBezTo>
                  <a:lnTo>
                    <a:pt x="68" y="93"/>
                  </a:lnTo>
                  <a:close/>
                  <a:moveTo>
                    <a:pt x="68" y="67"/>
                  </a:moveTo>
                  <a:cubicBezTo>
                    <a:pt x="48" y="67"/>
                    <a:pt x="48" y="67"/>
                    <a:pt x="48" y="67"/>
                  </a:cubicBezTo>
                  <a:cubicBezTo>
                    <a:pt x="48" y="51"/>
                    <a:pt x="48" y="51"/>
                    <a:pt x="48" y="51"/>
                  </a:cubicBezTo>
                  <a:cubicBezTo>
                    <a:pt x="68" y="51"/>
                    <a:pt x="68" y="51"/>
                    <a:pt x="68" y="51"/>
                  </a:cubicBezTo>
                  <a:lnTo>
                    <a:pt x="68" y="67"/>
                  </a:lnTo>
                  <a:close/>
                  <a:moveTo>
                    <a:pt x="97" y="118"/>
                  </a:moveTo>
                  <a:cubicBezTo>
                    <a:pt x="77" y="118"/>
                    <a:pt x="77" y="118"/>
                    <a:pt x="77" y="118"/>
                  </a:cubicBezTo>
                  <a:cubicBezTo>
                    <a:pt x="77" y="101"/>
                    <a:pt x="77" y="101"/>
                    <a:pt x="77" y="101"/>
                  </a:cubicBezTo>
                  <a:cubicBezTo>
                    <a:pt x="97" y="101"/>
                    <a:pt x="97" y="101"/>
                    <a:pt x="97" y="101"/>
                  </a:cubicBezTo>
                  <a:lnTo>
                    <a:pt x="97" y="118"/>
                  </a:lnTo>
                  <a:close/>
                  <a:moveTo>
                    <a:pt x="97" y="93"/>
                  </a:moveTo>
                  <a:cubicBezTo>
                    <a:pt x="77" y="93"/>
                    <a:pt x="77" y="93"/>
                    <a:pt x="77" y="93"/>
                  </a:cubicBezTo>
                  <a:cubicBezTo>
                    <a:pt x="77" y="76"/>
                    <a:pt x="77" y="76"/>
                    <a:pt x="77" y="76"/>
                  </a:cubicBezTo>
                  <a:cubicBezTo>
                    <a:pt x="97" y="76"/>
                    <a:pt x="97" y="76"/>
                    <a:pt x="97" y="76"/>
                  </a:cubicBezTo>
                  <a:lnTo>
                    <a:pt x="97" y="93"/>
                  </a:lnTo>
                  <a:close/>
                  <a:moveTo>
                    <a:pt x="97" y="67"/>
                  </a:moveTo>
                  <a:cubicBezTo>
                    <a:pt x="77" y="67"/>
                    <a:pt x="77" y="67"/>
                    <a:pt x="77" y="67"/>
                  </a:cubicBezTo>
                  <a:cubicBezTo>
                    <a:pt x="77" y="51"/>
                    <a:pt x="77" y="51"/>
                    <a:pt x="77" y="51"/>
                  </a:cubicBezTo>
                  <a:cubicBezTo>
                    <a:pt x="97" y="51"/>
                    <a:pt x="97" y="51"/>
                    <a:pt x="97" y="51"/>
                  </a:cubicBezTo>
                  <a:lnTo>
                    <a:pt x="97" y="67"/>
                  </a:lnTo>
                  <a:close/>
                  <a:moveTo>
                    <a:pt x="97" y="42"/>
                  </a:moveTo>
                  <a:cubicBezTo>
                    <a:pt x="19" y="42"/>
                    <a:pt x="19" y="42"/>
                    <a:pt x="19" y="42"/>
                  </a:cubicBezTo>
                  <a:cubicBezTo>
                    <a:pt x="19" y="17"/>
                    <a:pt x="19" y="17"/>
                    <a:pt x="19" y="17"/>
                  </a:cubicBezTo>
                  <a:cubicBezTo>
                    <a:pt x="97" y="17"/>
                    <a:pt x="97" y="17"/>
                    <a:pt x="97" y="17"/>
                  </a:cubicBezTo>
                  <a:lnTo>
                    <a:pt x="9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13" name="Freeform 15"/>
            <p:cNvSpPr>
              <a:spLocks noEditPoints="1"/>
            </p:cNvSpPr>
            <p:nvPr/>
          </p:nvSpPr>
          <p:spPr bwMode="auto">
            <a:xfrm>
              <a:off x="6216753" y="2632132"/>
              <a:ext cx="331916" cy="335091"/>
            </a:xfrm>
            <a:custGeom>
              <a:avLst/>
              <a:gdLst>
                <a:gd name="T0" fmla="*/ 131 w 150"/>
                <a:gd name="T1" fmla="*/ 0 h 141"/>
                <a:gd name="T2" fmla="*/ 19 w 150"/>
                <a:gd name="T3" fmla="*/ 0 h 141"/>
                <a:gd name="T4" fmla="*/ 0 w 150"/>
                <a:gd name="T5" fmla="*/ 19 h 141"/>
                <a:gd name="T6" fmla="*/ 0 w 150"/>
                <a:gd name="T7" fmla="*/ 94 h 141"/>
                <a:gd name="T8" fmla="*/ 19 w 150"/>
                <a:gd name="T9" fmla="*/ 113 h 141"/>
                <a:gd name="T10" fmla="*/ 31 w 150"/>
                <a:gd name="T11" fmla="*/ 113 h 141"/>
                <a:gd name="T12" fmla="*/ 19 w 150"/>
                <a:gd name="T13" fmla="*/ 131 h 141"/>
                <a:gd name="T14" fmla="*/ 28 w 150"/>
                <a:gd name="T15" fmla="*/ 141 h 141"/>
                <a:gd name="T16" fmla="*/ 65 w 150"/>
                <a:gd name="T17" fmla="*/ 113 h 141"/>
                <a:gd name="T18" fmla="*/ 65 w 150"/>
                <a:gd name="T19" fmla="*/ 122 h 141"/>
                <a:gd name="T20" fmla="*/ 84 w 150"/>
                <a:gd name="T21" fmla="*/ 122 h 141"/>
                <a:gd name="T22" fmla="*/ 84 w 150"/>
                <a:gd name="T23" fmla="*/ 113 h 141"/>
                <a:gd name="T24" fmla="*/ 84 w 150"/>
                <a:gd name="T25" fmla="*/ 113 h 141"/>
                <a:gd name="T26" fmla="*/ 121 w 150"/>
                <a:gd name="T27" fmla="*/ 141 h 141"/>
                <a:gd name="T28" fmla="*/ 131 w 150"/>
                <a:gd name="T29" fmla="*/ 131 h 141"/>
                <a:gd name="T30" fmla="*/ 118 w 150"/>
                <a:gd name="T31" fmla="*/ 113 h 141"/>
                <a:gd name="T32" fmla="*/ 131 w 150"/>
                <a:gd name="T33" fmla="*/ 113 h 141"/>
                <a:gd name="T34" fmla="*/ 150 w 150"/>
                <a:gd name="T35" fmla="*/ 94 h 141"/>
                <a:gd name="T36" fmla="*/ 150 w 150"/>
                <a:gd name="T37" fmla="*/ 19 h 141"/>
                <a:gd name="T38" fmla="*/ 131 w 150"/>
                <a:gd name="T39" fmla="*/ 0 h 141"/>
                <a:gd name="T40" fmla="*/ 131 w 150"/>
                <a:gd name="T41" fmla="*/ 94 h 141"/>
                <a:gd name="T42" fmla="*/ 19 w 150"/>
                <a:gd name="T43" fmla="*/ 94 h 141"/>
                <a:gd name="T44" fmla="*/ 19 w 150"/>
                <a:gd name="T45" fmla="*/ 19 h 141"/>
                <a:gd name="T46" fmla="*/ 131 w 150"/>
                <a:gd name="T47" fmla="*/ 19 h 141"/>
                <a:gd name="T48" fmla="*/ 131 w 150"/>
                <a:gd name="T49"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41">
                  <a:moveTo>
                    <a:pt x="131" y="0"/>
                  </a:moveTo>
                  <a:cubicBezTo>
                    <a:pt x="19" y="0"/>
                    <a:pt x="19" y="0"/>
                    <a:pt x="19" y="0"/>
                  </a:cubicBezTo>
                  <a:cubicBezTo>
                    <a:pt x="8" y="0"/>
                    <a:pt x="0" y="9"/>
                    <a:pt x="0" y="19"/>
                  </a:cubicBezTo>
                  <a:cubicBezTo>
                    <a:pt x="0" y="94"/>
                    <a:pt x="0" y="94"/>
                    <a:pt x="0" y="94"/>
                  </a:cubicBezTo>
                  <a:cubicBezTo>
                    <a:pt x="0" y="104"/>
                    <a:pt x="8" y="113"/>
                    <a:pt x="19" y="113"/>
                  </a:cubicBezTo>
                  <a:cubicBezTo>
                    <a:pt x="31" y="113"/>
                    <a:pt x="31" y="113"/>
                    <a:pt x="31" y="113"/>
                  </a:cubicBezTo>
                  <a:cubicBezTo>
                    <a:pt x="19" y="131"/>
                    <a:pt x="19" y="131"/>
                    <a:pt x="19" y="131"/>
                  </a:cubicBezTo>
                  <a:cubicBezTo>
                    <a:pt x="28" y="141"/>
                    <a:pt x="28" y="141"/>
                    <a:pt x="28" y="141"/>
                  </a:cubicBezTo>
                  <a:cubicBezTo>
                    <a:pt x="65" y="113"/>
                    <a:pt x="65" y="113"/>
                    <a:pt x="65" y="113"/>
                  </a:cubicBezTo>
                  <a:cubicBezTo>
                    <a:pt x="65" y="122"/>
                    <a:pt x="65" y="122"/>
                    <a:pt x="65" y="122"/>
                  </a:cubicBezTo>
                  <a:cubicBezTo>
                    <a:pt x="84" y="122"/>
                    <a:pt x="84" y="122"/>
                    <a:pt x="84" y="122"/>
                  </a:cubicBezTo>
                  <a:cubicBezTo>
                    <a:pt x="84" y="113"/>
                    <a:pt x="84" y="113"/>
                    <a:pt x="84" y="113"/>
                  </a:cubicBezTo>
                  <a:cubicBezTo>
                    <a:pt x="84" y="113"/>
                    <a:pt x="84" y="113"/>
                    <a:pt x="84" y="113"/>
                  </a:cubicBezTo>
                  <a:cubicBezTo>
                    <a:pt x="121" y="141"/>
                    <a:pt x="121" y="141"/>
                    <a:pt x="121" y="141"/>
                  </a:cubicBezTo>
                  <a:cubicBezTo>
                    <a:pt x="131" y="131"/>
                    <a:pt x="131" y="131"/>
                    <a:pt x="131" y="131"/>
                  </a:cubicBezTo>
                  <a:cubicBezTo>
                    <a:pt x="118" y="113"/>
                    <a:pt x="118" y="113"/>
                    <a:pt x="118" y="113"/>
                  </a:cubicBezTo>
                  <a:cubicBezTo>
                    <a:pt x="131" y="113"/>
                    <a:pt x="131" y="113"/>
                    <a:pt x="131" y="113"/>
                  </a:cubicBezTo>
                  <a:cubicBezTo>
                    <a:pt x="141" y="113"/>
                    <a:pt x="150" y="104"/>
                    <a:pt x="150" y="94"/>
                  </a:cubicBezTo>
                  <a:cubicBezTo>
                    <a:pt x="150" y="19"/>
                    <a:pt x="150" y="19"/>
                    <a:pt x="150" y="19"/>
                  </a:cubicBezTo>
                  <a:cubicBezTo>
                    <a:pt x="150" y="9"/>
                    <a:pt x="141" y="0"/>
                    <a:pt x="131" y="0"/>
                  </a:cubicBezTo>
                  <a:close/>
                  <a:moveTo>
                    <a:pt x="131" y="94"/>
                  </a:moveTo>
                  <a:cubicBezTo>
                    <a:pt x="19" y="94"/>
                    <a:pt x="19" y="94"/>
                    <a:pt x="19" y="94"/>
                  </a:cubicBezTo>
                  <a:cubicBezTo>
                    <a:pt x="19" y="19"/>
                    <a:pt x="19" y="19"/>
                    <a:pt x="19" y="19"/>
                  </a:cubicBezTo>
                  <a:cubicBezTo>
                    <a:pt x="131" y="19"/>
                    <a:pt x="131" y="19"/>
                    <a:pt x="131" y="19"/>
                  </a:cubicBezTo>
                  <a:lnTo>
                    <a:pt x="131"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14" name="Freeform 16"/>
            <p:cNvSpPr>
              <a:spLocks/>
            </p:cNvSpPr>
            <p:nvPr/>
          </p:nvSpPr>
          <p:spPr bwMode="auto">
            <a:xfrm>
              <a:off x="6278635" y="2699149"/>
              <a:ext cx="186586" cy="133036"/>
            </a:xfrm>
            <a:custGeom>
              <a:avLst/>
              <a:gdLst>
                <a:gd name="T0" fmla="*/ 154 w 199"/>
                <a:gd name="T1" fmla="*/ 66 h 133"/>
                <a:gd name="T2" fmla="*/ 199 w 199"/>
                <a:gd name="T3" fmla="*/ 111 h 133"/>
                <a:gd name="T4" fmla="*/ 199 w 199"/>
                <a:gd name="T5" fmla="*/ 0 h 133"/>
                <a:gd name="T6" fmla="*/ 87 w 199"/>
                <a:gd name="T7" fmla="*/ 0 h 133"/>
                <a:gd name="T8" fmla="*/ 132 w 199"/>
                <a:gd name="T9" fmla="*/ 45 h 133"/>
                <a:gd name="T10" fmla="*/ 87 w 199"/>
                <a:gd name="T11" fmla="*/ 90 h 133"/>
                <a:gd name="T12" fmla="*/ 45 w 199"/>
                <a:gd name="T13" fmla="*/ 45 h 133"/>
                <a:gd name="T14" fmla="*/ 0 w 199"/>
                <a:gd name="T15" fmla="*/ 45 h 133"/>
                <a:gd name="T16" fmla="*/ 87 w 199"/>
                <a:gd name="T17" fmla="*/ 133 h 133"/>
                <a:gd name="T18" fmla="*/ 154 w 199"/>
                <a:gd name="T1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33">
                  <a:moveTo>
                    <a:pt x="154" y="66"/>
                  </a:moveTo>
                  <a:lnTo>
                    <a:pt x="199" y="111"/>
                  </a:lnTo>
                  <a:lnTo>
                    <a:pt x="199" y="0"/>
                  </a:lnTo>
                  <a:lnTo>
                    <a:pt x="87" y="0"/>
                  </a:lnTo>
                  <a:lnTo>
                    <a:pt x="132" y="45"/>
                  </a:lnTo>
                  <a:lnTo>
                    <a:pt x="87" y="90"/>
                  </a:lnTo>
                  <a:lnTo>
                    <a:pt x="45" y="45"/>
                  </a:lnTo>
                  <a:lnTo>
                    <a:pt x="0" y="45"/>
                  </a:lnTo>
                  <a:lnTo>
                    <a:pt x="87" y="133"/>
                  </a:lnTo>
                  <a:lnTo>
                    <a:pt x="15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15" name="Freeform 17"/>
            <p:cNvSpPr>
              <a:spLocks noEditPoints="1"/>
            </p:cNvSpPr>
            <p:nvPr/>
          </p:nvSpPr>
          <p:spPr bwMode="auto">
            <a:xfrm>
              <a:off x="5294137" y="2639133"/>
              <a:ext cx="347856" cy="318086"/>
            </a:xfrm>
            <a:custGeom>
              <a:avLst/>
              <a:gdLst>
                <a:gd name="T0" fmla="*/ 144 w 157"/>
                <a:gd name="T1" fmla="*/ 2 h 134"/>
                <a:gd name="T2" fmla="*/ 119 w 157"/>
                <a:gd name="T3" fmla="*/ 18 h 134"/>
                <a:gd name="T4" fmla="*/ 125 w 157"/>
                <a:gd name="T5" fmla="*/ 20 h 134"/>
                <a:gd name="T6" fmla="*/ 144 w 157"/>
                <a:gd name="T7" fmla="*/ 11 h 134"/>
                <a:gd name="T8" fmla="*/ 137 w 157"/>
                <a:gd name="T9" fmla="*/ 28 h 134"/>
                <a:gd name="T10" fmla="*/ 125 w 157"/>
                <a:gd name="T11" fmla="*/ 26 h 134"/>
                <a:gd name="T12" fmla="*/ 83 w 157"/>
                <a:gd name="T13" fmla="*/ 23 h 134"/>
                <a:gd name="T14" fmla="*/ 25 w 157"/>
                <a:gd name="T15" fmla="*/ 53 h 134"/>
                <a:gd name="T16" fmla="*/ 5 w 157"/>
                <a:gd name="T17" fmla="*/ 63 h 134"/>
                <a:gd name="T18" fmla="*/ 2 w 157"/>
                <a:gd name="T19" fmla="*/ 72 h 134"/>
                <a:gd name="T20" fmla="*/ 25 w 157"/>
                <a:gd name="T21" fmla="*/ 117 h 134"/>
                <a:gd name="T22" fmla="*/ 31 w 157"/>
                <a:gd name="T23" fmla="*/ 130 h 134"/>
                <a:gd name="T24" fmla="*/ 40 w 157"/>
                <a:gd name="T25" fmla="*/ 132 h 134"/>
                <a:gd name="T26" fmla="*/ 118 w 157"/>
                <a:gd name="T27" fmla="*/ 92 h 134"/>
                <a:gd name="T28" fmla="*/ 142 w 157"/>
                <a:gd name="T29" fmla="*/ 55 h 134"/>
                <a:gd name="T30" fmla="*/ 146 w 157"/>
                <a:gd name="T31" fmla="*/ 34 h 134"/>
                <a:gd name="T32" fmla="*/ 144 w 157"/>
                <a:gd name="T33" fmla="*/ 31 h 134"/>
                <a:gd name="T34" fmla="*/ 151 w 157"/>
                <a:gd name="T35" fmla="*/ 23 h 134"/>
                <a:gd name="T36" fmla="*/ 144 w 157"/>
                <a:gd name="T37" fmla="*/ 2 h 134"/>
                <a:gd name="T38" fmla="*/ 133 w 157"/>
                <a:gd name="T39" fmla="*/ 49 h 134"/>
                <a:gd name="T40" fmla="*/ 121 w 157"/>
                <a:gd name="T41" fmla="*/ 45 h 134"/>
                <a:gd name="T42" fmla="*/ 125 w 157"/>
                <a:gd name="T43" fmla="*/ 33 h 134"/>
                <a:gd name="T44" fmla="*/ 132 w 157"/>
                <a:gd name="T45" fmla="*/ 33 h 134"/>
                <a:gd name="T46" fmla="*/ 129 w 157"/>
                <a:gd name="T47" fmla="*/ 36 h 134"/>
                <a:gd name="T48" fmla="*/ 127 w 157"/>
                <a:gd name="T49" fmla="*/ 44 h 134"/>
                <a:gd name="T50" fmla="*/ 134 w 157"/>
                <a:gd name="T51" fmla="*/ 42 h 134"/>
                <a:gd name="T52" fmla="*/ 138 w 157"/>
                <a:gd name="T53" fmla="*/ 38 h 134"/>
                <a:gd name="T54" fmla="*/ 133 w 157"/>
                <a:gd name="T55" fmla="*/ 4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34">
                  <a:moveTo>
                    <a:pt x="144" y="2"/>
                  </a:moveTo>
                  <a:cubicBezTo>
                    <a:pt x="135" y="0"/>
                    <a:pt x="119" y="18"/>
                    <a:pt x="119" y="18"/>
                  </a:cubicBezTo>
                  <a:cubicBezTo>
                    <a:pt x="125" y="20"/>
                    <a:pt x="125" y="20"/>
                    <a:pt x="125" y="20"/>
                  </a:cubicBezTo>
                  <a:cubicBezTo>
                    <a:pt x="125" y="20"/>
                    <a:pt x="139" y="5"/>
                    <a:pt x="144" y="11"/>
                  </a:cubicBezTo>
                  <a:cubicBezTo>
                    <a:pt x="148" y="14"/>
                    <a:pt x="143" y="22"/>
                    <a:pt x="137" y="28"/>
                  </a:cubicBezTo>
                  <a:cubicBezTo>
                    <a:pt x="133" y="27"/>
                    <a:pt x="128" y="26"/>
                    <a:pt x="125" y="26"/>
                  </a:cubicBezTo>
                  <a:cubicBezTo>
                    <a:pt x="110" y="22"/>
                    <a:pt x="90" y="19"/>
                    <a:pt x="83" y="23"/>
                  </a:cubicBezTo>
                  <a:cubicBezTo>
                    <a:pt x="25" y="53"/>
                    <a:pt x="25" y="53"/>
                    <a:pt x="25" y="53"/>
                  </a:cubicBezTo>
                  <a:cubicBezTo>
                    <a:pt x="5" y="63"/>
                    <a:pt x="5" y="63"/>
                    <a:pt x="5" y="63"/>
                  </a:cubicBezTo>
                  <a:cubicBezTo>
                    <a:pt x="1" y="65"/>
                    <a:pt x="0" y="68"/>
                    <a:pt x="2" y="72"/>
                  </a:cubicBezTo>
                  <a:cubicBezTo>
                    <a:pt x="25" y="117"/>
                    <a:pt x="25" y="117"/>
                    <a:pt x="25" y="117"/>
                  </a:cubicBezTo>
                  <a:cubicBezTo>
                    <a:pt x="31" y="130"/>
                    <a:pt x="31" y="130"/>
                    <a:pt x="31" y="130"/>
                  </a:cubicBezTo>
                  <a:cubicBezTo>
                    <a:pt x="33" y="133"/>
                    <a:pt x="37" y="134"/>
                    <a:pt x="40" y="132"/>
                  </a:cubicBezTo>
                  <a:cubicBezTo>
                    <a:pt x="118" y="92"/>
                    <a:pt x="118" y="92"/>
                    <a:pt x="118" y="92"/>
                  </a:cubicBezTo>
                  <a:cubicBezTo>
                    <a:pt x="126" y="88"/>
                    <a:pt x="136" y="69"/>
                    <a:pt x="142" y="55"/>
                  </a:cubicBezTo>
                  <a:cubicBezTo>
                    <a:pt x="144" y="49"/>
                    <a:pt x="149" y="40"/>
                    <a:pt x="146" y="34"/>
                  </a:cubicBezTo>
                  <a:cubicBezTo>
                    <a:pt x="145" y="33"/>
                    <a:pt x="145" y="32"/>
                    <a:pt x="144" y="31"/>
                  </a:cubicBezTo>
                  <a:cubicBezTo>
                    <a:pt x="147" y="28"/>
                    <a:pt x="150" y="25"/>
                    <a:pt x="151" y="23"/>
                  </a:cubicBezTo>
                  <a:cubicBezTo>
                    <a:pt x="157" y="14"/>
                    <a:pt x="154" y="4"/>
                    <a:pt x="144" y="2"/>
                  </a:cubicBezTo>
                  <a:close/>
                  <a:moveTo>
                    <a:pt x="133" y="49"/>
                  </a:moveTo>
                  <a:cubicBezTo>
                    <a:pt x="129" y="51"/>
                    <a:pt x="124" y="50"/>
                    <a:pt x="121" y="45"/>
                  </a:cubicBezTo>
                  <a:cubicBezTo>
                    <a:pt x="119" y="41"/>
                    <a:pt x="121" y="36"/>
                    <a:pt x="125" y="33"/>
                  </a:cubicBezTo>
                  <a:cubicBezTo>
                    <a:pt x="128" y="32"/>
                    <a:pt x="130" y="32"/>
                    <a:pt x="132" y="33"/>
                  </a:cubicBezTo>
                  <a:cubicBezTo>
                    <a:pt x="131" y="34"/>
                    <a:pt x="130" y="35"/>
                    <a:pt x="129" y="36"/>
                  </a:cubicBezTo>
                  <a:cubicBezTo>
                    <a:pt x="128" y="37"/>
                    <a:pt x="124" y="41"/>
                    <a:pt x="127" y="44"/>
                  </a:cubicBezTo>
                  <a:cubicBezTo>
                    <a:pt x="130" y="46"/>
                    <a:pt x="133" y="43"/>
                    <a:pt x="134" y="42"/>
                  </a:cubicBezTo>
                  <a:cubicBezTo>
                    <a:pt x="135" y="41"/>
                    <a:pt x="136" y="40"/>
                    <a:pt x="138" y="38"/>
                  </a:cubicBezTo>
                  <a:cubicBezTo>
                    <a:pt x="139" y="42"/>
                    <a:pt x="137" y="47"/>
                    <a:pt x="13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16" name="Freeform 18"/>
            <p:cNvSpPr>
              <a:spLocks noEditPoints="1"/>
            </p:cNvSpPr>
            <p:nvPr/>
          </p:nvSpPr>
          <p:spPr bwMode="auto">
            <a:xfrm>
              <a:off x="4480285" y="2639134"/>
              <a:ext cx="318790" cy="150041"/>
            </a:xfrm>
            <a:custGeom>
              <a:avLst/>
              <a:gdLst>
                <a:gd name="T0" fmla="*/ 126 w 144"/>
                <a:gd name="T1" fmla="*/ 27 h 63"/>
                <a:gd name="T2" fmla="*/ 99 w 144"/>
                <a:gd name="T3" fmla="*/ 27 h 63"/>
                <a:gd name="T4" fmla="*/ 99 w 144"/>
                <a:gd name="T5" fmla="*/ 18 h 63"/>
                <a:gd name="T6" fmla="*/ 82 w 144"/>
                <a:gd name="T7" fmla="*/ 0 h 63"/>
                <a:gd name="T8" fmla="*/ 82 w 144"/>
                <a:gd name="T9" fmla="*/ 0 h 63"/>
                <a:gd name="T10" fmla="*/ 63 w 144"/>
                <a:gd name="T11" fmla="*/ 0 h 63"/>
                <a:gd name="T12" fmla="*/ 63 w 144"/>
                <a:gd name="T13" fmla="*/ 0 h 63"/>
                <a:gd name="T14" fmla="*/ 45 w 144"/>
                <a:gd name="T15" fmla="*/ 18 h 63"/>
                <a:gd name="T16" fmla="*/ 45 w 144"/>
                <a:gd name="T17" fmla="*/ 27 h 63"/>
                <a:gd name="T18" fmla="*/ 18 w 144"/>
                <a:gd name="T19" fmla="*/ 27 h 63"/>
                <a:gd name="T20" fmla="*/ 0 w 144"/>
                <a:gd name="T21" fmla="*/ 45 h 63"/>
                <a:gd name="T22" fmla="*/ 0 w 144"/>
                <a:gd name="T23" fmla="*/ 63 h 63"/>
                <a:gd name="T24" fmla="*/ 144 w 144"/>
                <a:gd name="T25" fmla="*/ 63 h 63"/>
                <a:gd name="T26" fmla="*/ 144 w 144"/>
                <a:gd name="T27" fmla="*/ 45 h 63"/>
                <a:gd name="T28" fmla="*/ 126 w 144"/>
                <a:gd name="T29" fmla="*/ 27 h 63"/>
                <a:gd name="T30" fmla="*/ 54 w 144"/>
                <a:gd name="T31" fmla="*/ 27 h 63"/>
                <a:gd name="T32" fmla="*/ 72 w 144"/>
                <a:gd name="T33" fmla="*/ 9 h 63"/>
                <a:gd name="T34" fmla="*/ 90 w 144"/>
                <a:gd name="T35" fmla="*/ 27 h 63"/>
                <a:gd name="T36" fmla="*/ 54 w 144"/>
                <a:gd name="T3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63">
                  <a:moveTo>
                    <a:pt x="126" y="27"/>
                  </a:moveTo>
                  <a:cubicBezTo>
                    <a:pt x="99" y="27"/>
                    <a:pt x="99" y="27"/>
                    <a:pt x="99" y="27"/>
                  </a:cubicBezTo>
                  <a:cubicBezTo>
                    <a:pt x="99" y="18"/>
                    <a:pt x="99" y="18"/>
                    <a:pt x="99" y="18"/>
                  </a:cubicBezTo>
                  <a:cubicBezTo>
                    <a:pt x="99" y="8"/>
                    <a:pt x="92" y="1"/>
                    <a:pt x="82" y="0"/>
                  </a:cubicBezTo>
                  <a:cubicBezTo>
                    <a:pt x="82" y="0"/>
                    <a:pt x="82" y="0"/>
                    <a:pt x="82" y="0"/>
                  </a:cubicBezTo>
                  <a:cubicBezTo>
                    <a:pt x="63" y="0"/>
                    <a:pt x="63" y="0"/>
                    <a:pt x="63" y="0"/>
                  </a:cubicBezTo>
                  <a:cubicBezTo>
                    <a:pt x="63" y="0"/>
                    <a:pt x="63" y="0"/>
                    <a:pt x="63" y="0"/>
                  </a:cubicBezTo>
                  <a:cubicBezTo>
                    <a:pt x="53" y="0"/>
                    <a:pt x="45" y="8"/>
                    <a:pt x="45" y="18"/>
                  </a:cubicBezTo>
                  <a:cubicBezTo>
                    <a:pt x="45" y="27"/>
                    <a:pt x="45" y="27"/>
                    <a:pt x="45" y="27"/>
                  </a:cubicBezTo>
                  <a:cubicBezTo>
                    <a:pt x="18" y="27"/>
                    <a:pt x="18" y="27"/>
                    <a:pt x="18" y="27"/>
                  </a:cubicBezTo>
                  <a:cubicBezTo>
                    <a:pt x="8" y="27"/>
                    <a:pt x="0" y="35"/>
                    <a:pt x="0" y="45"/>
                  </a:cubicBezTo>
                  <a:cubicBezTo>
                    <a:pt x="0" y="63"/>
                    <a:pt x="0" y="63"/>
                    <a:pt x="0" y="63"/>
                  </a:cubicBezTo>
                  <a:cubicBezTo>
                    <a:pt x="144" y="63"/>
                    <a:pt x="144" y="63"/>
                    <a:pt x="144" y="63"/>
                  </a:cubicBezTo>
                  <a:cubicBezTo>
                    <a:pt x="144" y="45"/>
                    <a:pt x="144" y="45"/>
                    <a:pt x="144" y="45"/>
                  </a:cubicBezTo>
                  <a:cubicBezTo>
                    <a:pt x="144" y="35"/>
                    <a:pt x="136" y="27"/>
                    <a:pt x="126" y="27"/>
                  </a:cubicBezTo>
                  <a:close/>
                  <a:moveTo>
                    <a:pt x="54" y="27"/>
                  </a:moveTo>
                  <a:cubicBezTo>
                    <a:pt x="54" y="17"/>
                    <a:pt x="62" y="9"/>
                    <a:pt x="72" y="9"/>
                  </a:cubicBezTo>
                  <a:cubicBezTo>
                    <a:pt x="82" y="9"/>
                    <a:pt x="90" y="17"/>
                    <a:pt x="90" y="27"/>
                  </a:cubicBezTo>
                  <a:lnTo>
                    <a:pt x="5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17" name="Rectangle 19"/>
            <p:cNvSpPr>
              <a:spLocks noChangeArrowheads="1"/>
            </p:cNvSpPr>
            <p:nvPr/>
          </p:nvSpPr>
          <p:spPr bwMode="auto">
            <a:xfrm>
              <a:off x="4619990" y="2810180"/>
              <a:ext cx="39380" cy="43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18" name="Freeform 20"/>
            <p:cNvSpPr>
              <a:spLocks/>
            </p:cNvSpPr>
            <p:nvPr/>
          </p:nvSpPr>
          <p:spPr bwMode="auto">
            <a:xfrm>
              <a:off x="4480285" y="2810181"/>
              <a:ext cx="318790" cy="150041"/>
            </a:xfrm>
            <a:custGeom>
              <a:avLst/>
              <a:gdLst>
                <a:gd name="T0" fmla="*/ 90 w 144"/>
                <a:gd name="T1" fmla="*/ 9 h 63"/>
                <a:gd name="T2" fmla="*/ 72 w 144"/>
                <a:gd name="T3" fmla="*/ 27 h 63"/>
                <a:gd name="T4" fmla="*/ 54 w 144"/>
                <a:gd name="T5" fmla="*/ 9 h 63"/>
                <a:gd name="T6" fmla="*/ 54 w 144"/>
                <a:gd name="T7" fmla="*/ 0 h 63"/>
                <a:gd name="T8" fmla="*/ 0 w 144"/>
                <a:gd name="T9" fmla="*/ 0 h 63"/>
                <a:gd name="T10" fmla="*/ 0 w 144"/>
                <a:gd name="T11" fmla="*/ 45 h 63"/>
                <a:gd name="T12" fmla="*/ 18 w 144"/>
                <a:gd name="T13" fmla="*/ 63 h 63"/>
                <a:gd name="T14" fmla="*/ 126 w 144"/>
                <a:gd name="T15" fmla="*/ 63 h 63"/>
                <a:gd name="T16" fmla="*/ 144 w 144"/>
                <a:gd name="T17" fmla="*/ 45 h 63"/>
                <a:gd name="T18" fmla="*/ 144 w 144"/>
                <a:gd name="T19" fmla="*/ 0 h 63"/>
                <a:gd name="T20" fmla="*/ 90 w 144"/>
                <a:gd name="T21" fmla="*/ 0 h 63"/>
                <a:gd name="T22" fmla="*/ 90 w 144"/>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63">
                  <a:moveTo>
                    <a:pt x="90" y="9"/>
                  </a:moveTo>
                  <a:cubicBezTo>
                    <a:pt x="90" y="19"/>
                    <a:pt x="82" y="27"/>
                    <a:pt x="72" y="27"/>
                  </a:cubicBezTo>
                  <a:cubicBezTo>
                    <a:pt x="62" y="27"/>
                    <a:pt x="54" y="19"/>
                    <a:pt x="54" y="9"/>
                  </a:cubicBezTo>
                  <a:cubicBezTo>
                    <a:pt x="54" y="0"/>
                    <a:pt x="54" y="0"/>
                    <a:pt x="54" y="0"/>
                  </a:cubicBezTo>
                  <a:cubicBezTo>
                    <a:pt x="0" y="0"/>
                    <a:pt x="0" y="0"/>
                    <a:pt x="0" y="0"/>
                  </a:cubicBezTo>
                  <a:cubicBezTo>
                    <a:pt x="0" y="45"/>
                    <a:pt x="0" y="45"/>
                    <a:pt x="0" y="45"/>
                  </a:cubicBezTo>
                  <a:cubicBezTo>
                    <a:pt x="0" y="55"/>
                    <a:pt x="8" y="63"/>
                    <a:pt x="18" y="63"/>
                  </a:cubicBezTo>
                  <a:cubicBezTo>
                    <a:pt x="126" y="63"/>
                    <a:pt x="126" y="63"/>
                    <a:pt x="126" y="63"/>
                  </a:cubicBezTo>
                  <a:cubicBezTo>
                    <a:pt x="136" y="63"/>
                    <a:pt x="144" y="55"/>
                    <a:pt x="144" y="45"/>
                  </a:cubicBezTo>
                  <a:cubicBezTo>
                    <a:pt x="144" y="0"/>
                    <a:pt x="144" y="0"/>
                    <a:pt x="144" y="0"/>
                  </a:cubicBezTo>
                  <a:cubicBezTo>
                    <a:pt x="90" y="0"/>
                    <a:pt x="90" y="0"/>
                    <a:pt x="90" y="0"/>
                  </a:cubicBezTo>
                  <a:lnTo>
                    <a:pt x="9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19" name="Freeform 21"/>
            <p:cNvSpPr>
              <a:spLocks/>
            </p:cNvSpPr>
            <p:nvPr/>
          </p:nvSpPr>
          <p:spPr bwMode="auto">
            <a:xfrm>
              <a:off x="7089678" y="2658140"/>
              <a:ext cx="317853" cy="311085"/>
            </a:xfrm>
            <a:custGeom>
              <a:avLst/>
              <a:gdLst>
                <a:gd name="T0" fmla="*/ 128 w 143"/>
                <a:gd name="T1" fmla="*/ 20 h 131"/>
                <a:gd name="T2" fmla="*/ 122 w 143"/>
                <a:gd name="T3" fmla="*/ 20 h 131"/>
                <a:gd name="T4" fmla="*/ 114 w 143"/>
                <a:gd name="T5" fmla="*/ 14 h 131"/>
                <a:gd name="T6" fmla="*/ 113 w 143"/>
                <a:gd name="T7" fmla="*/ 14 h 131"/>
                <a:gd name="T8" fmla="*/ 113 w 143"/>
                <a:gd name="T9" fmla="*/ 14 h 131"/>
                <a:gd name="T10" fmla="*/ 113 w 143"/>
                <a:gd name="T11" fmla="*/ 14 h 131"/>
                <a:gd name="T12" fmla="*/ 112 w 143"/>
                <a:gd name="T13" fmla="*/ 15 h 131"/>
                <a:gd name="T14" fmla="*/ 111 w 143"/>
                <a:gd name="T15" fmla="*/ 15 h 131"/>
                <a:gd name="T16" fmla="*/ 107 w 143"/>
                <a:gd name="T17" fmla="*/ 20 h 131"/>
                <a:gd name="T18" fmla="*/ 105 w 143"/>
                <a:gd name="T19" fmla="*/ 23 h 131"/>
                <a:gd name="T20" fmla="*/ 97 w 143"/>
                <a:gd name="T21" fmla="*/ 35 h 131"/>
                <a:gd name="T22" fmla="*/ 77 w 143"/>
                <a:gd name="T23" fmla="*/ 63 h 131"/>
                <a:gd name="T24" fmla="*/ 68 w 143"/>
                <a:gd name="T25" fmla="*/ 76 h 131"/>
                <a:gd name="T26" fmla="*/ 44 w 143"/>
                <a:gd name="T27" fmla="*/ 63 h 131"/>
                <a:gd name="T28" fmla="*/ 39 w 143"/>
                <a:gd name="T29" fmla="*/ 60 h 131"/>
                <a:gd name="T30" fmla="*/ 38 w 143"/>
                <a:gd name="T31" fmla="*/ 59 h 131"/>
                <a:gd name="T32" fmla="*/ 37 w 143"/>
                <a:gd name="T33" fmla="*/ 60 h 131"/>
                <a:gd name="T34" fmla="*/ 36 w 143"/>
                <a:gd name="T35" fmla="*/ 60 h 131"/>
                <a:gd name="T36" fmla="*/ 33 w 143"/>
                <a:gd name="T37" fmla="*/ 63 h 131"/>
                <a:gd name="T38" fmla="*/ 24 w 143"/>
                <a:gd name="T39" fmla="*/ 75 h 131"/>
                <a:gd name="T40" fmla="*/ 2 w 143"/>
                <a:gd name="T41" fmla="*/ 107 h 131"/>
                <a:gd name="T42" fmla="*/ 0 w 143"/>
                <a:gd name="T43" fmla="*/ 113 h 131"/>
                <a:gd name="T44" fmla="*/ 4 w 143"/>
                <a:gd name="T45" fmla="*/ 131 h 131"/>
                <a:gd name="T46" fmla="*/ 32 w 143"/>
                <a:gd name="T47" fmla="*/ 90 h 131"/>
                <a:gd name="T48" fmla="*/ 66 w 143"/>
                <a:gd name="T49" fmla="*/ 98 h 131"/>
                <a:gd name="T50" fmla="*/ 66 w 143"/>
                <a:gd name="T51" fmla="*/ 98 h 131"/>
                <a:gd name="T52" fmla="*/ 67 w 143"/>
                <a:gd name="T53" fmla="*/ 98 h 131"/>
                <a:gd name="T54" fmla="*/ 68 w 143"/>
                <a:gd name="T55" fmla="*/ 98 h 131"/>
                <a:gd name="T56" fmla="*/ 70 w 143"/>
                <a:gd name="T57" fmla="*/ 97 h 131"/>
                <a:gd name="T58" fmla="*/ 94 w 143"/>
                <a:gd name="T59" fmla="*/ 63 h 131"/>
                <a:gd name="T60" fmla="*/ 111 w 143"/>
                <a:gd name="T61" fmla="*/ 40 h 131"/>
                <a:gd name="T62" fmla="*/ 116 w 143"/>
                <a:gd name="T63" fmla="*/ 33 h 131"/>
                <a:gd name="T64" fmla="*/ 119 w 143"/>
                <a:gd name="T65" fmla="*/ 36 h 131"/>
                <a:gd name="T66" fmla="*/ 127 w 143"/>
                <a:gd name="T67" fmla="*/ 42 h 131"/>
                <a:gd name="T68" fmla="*/ 128 w 143"/>
                <a:gd name="T69" fmla="*/ 42 h 131"/>
                <a:gd name="T70" fmla="*/ 128 w 143"/>
                <a:gd name="T71" fmla="*/ 42 h 131"/>
                <a:gd name="T72" fmla="*/ 130 w 143"/>
                <a:gd name="T73" fmla="*/ 42 h 131"/>
                <a:gd name="T74" fmla="*/ 131 w 143"/>
                <a:gd name="T75" fmla="*/ 42 h 131"/>
                <a:gd name="T76" fmla="*/ 143 w 143"/>
                <a:gd name="T77" fmla="*/ 24 h 131"/>
                <a:gd name="T78" fmla="*/ 143 w 143"/>
                <a:gd name="T79" fmla="*/ 12 h 131"/>
                <a:gd name="T80" fmla="*/ 134 w 143"/>
                <a:gd name="T81" fmla="*/ 1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31">
                  <a:moveTo>
                    <a:pt x="134" y="12"/>
                  </a:moveTo>
                  <a:cubicBezTo>
                    <a:pt x="128" y="20"/>
                    <a:pt x="128" y="20"/>
                    <a:pt x="128" y="20"/>
                  </a:cubicBezTo>
                  <a:cubicBezTo>
                    <a:pt x="126" y="23"/>
                    <a:pt x="126" y="23"/>
                    <a:pt x="126" y="23"/>
                  </a:cubicBezTo>
                  <a:cubicBezTo>
                    <a:pt x="122" y="20"/>
                    <a:pt x="122" y="20"/>
                    <a:pt x="122" y="20"/>
                  </a:cubicBezTo>
                  <a:cubicBezTo>
                    <a:pt x="114" y="14"/>
                    <a:pt x="114" y="14"/>
                    <a:pt x="114" y="14"/>
                  </a:cubicBezTo>
                  <a:cubicBezTo>
                    <a:pt x="114" y="14"/>
                    <a:pt x="114" y="14"/>
                    <a:pt x="114" y="14"/>
                  </a:cubicBezTo>
                  <a:cubicBezTo>
                    <a:pt x="114" y="14"/>
                    <a:pt x="114" y="14"/>
                    <a:pt x="114" y="14"/>
                  </a:cubicBezTo>
                  <a:cubicBezTo>
                    <a:pt x="114" y="14"/>
                    <a:pt x="114" y="14"/>
                    <a:pt x="113" y="14"/>
                  </a:cubicBezTo>
                  <a:cubicBezTo>
                    <a:pt x="113" y="14"/>
                    <a:pt x="113" y="14"/>
                    <a:pt x="113" y="14"/>
                  </a:cubicBezTo>
                  <a:cubicBezTo>
                    <a:pt x="113" y="14"/>
                    <a:pt x="113" y="14"/>
                    <a:pt x="113" y="14"/>
                  </a:cubicBezTo>
                  <a:cubicBezTo>
                    <a:pt x="113" y="14"/>
                    <a:pt x="113" y="14"/>
                    <a:pt x="113" y="14"/>
                  </a:cubicBezTo>
                  <a:cubicBezTo>
                    <a:pt x="113" y="14"/>
                    <a:pt x="113" y="14"/>
                    <a:pt x="113" y="14"/>
                  </a:cubicBezTo>
                  <a:cubicBezTo>
                    <a:pt x="112" y="14"/>
                    <a:pt x="112" y="14"/>
                    <a:pt x="112" y="14"/>
                  </a:cubicBezTo>
                  <a:cubicBezTo>
                    <a:pt x="112" y="14"/>
                    <a:pt x="112" y="15"/>
                    <a:pt x="112" y="15"/>
                  </a:cubicBezTo>
                  <a:cubicBezTo>
                    <a:pt x="112" y="15"/>
                    <a:pt x="111" y="15"/>
                    <a:pt x="111" y="15"/>
                  </a:cubicBezTo>
                  <a:cubicBezTo>
                    <a:pt x="111" y="15"/>
                    <a:pt x="111" y="15"/>
                    <a:pt x="111" y="15"/>
                  </a:cubicBezTo>
                  <a:cubicBezTo>
                    <a:pt x="111" y="15"/>
                    <a:pt x="111" y="16"/>
                    <a:pt x="110" y="16"/>
                  </a:cubicBezTo>
                  <a:cubicBezTo>
                    <a:pt x="107" y="20"/>
                    <a:pt x="107" y="20"/>
                    <a:pt x="107" y="20"/>
                  </a:cubicBezTo>
                  <a:cubicBezTo>
                    <a:pt x="108" y="20"/>
                    <a:pt x="108" y="20"/>
                    <a:pt x="108" y="20"/>
                  </a:cubicBezTo>
                  <a:cubicBezTo>
                    <a:pt x="105" y="23"/>
                    <a:pt x="105" y="23"/>
                    <a:pt x="105" y="23"/>
                  </a:cubicBezTo>
                  <a:cubicBezTo>
                    <a:pt x="105" y="23"/>
                    <a:pt x="105" y="23"/>
                    <a:pt x="105" y="23"/>
                  </a:cubicBezTo>
                  <a:cubicBezTo>
                    <a:pt x="97" y="35"/>
                    <a:pt x="97" y="35"/>
                    <a:pt x="97" y="35"/>
                  </a:cubicBezTo>
                  <a:cubicBezTo>
                    <a:pt x="83" y="55"/>
                    <a:pt x="83" y="55"/>
                    <a:pt x="83" y="55"/>
                  </a:cubicBezTo>
                  <a:cubicBezTo>
                    <a:pt x="77" y="63"/>
                    <a:pt x="77" y="63"/>
                    <a:pt x="77" y="63"/>
                  </a:cubicBezTo>
                  <a:cubicBezTo>
                    <a:pt x="76" y="65"/>
                    <a:pt x="76" y="65"/>
                    <a:pt x="76" y="65"/>
                  </a:cubicBezTo>
                  <a:cubicBezTo>
                    <a:pt x="68" y="76"/>
                    <a:pt x="68" y="76"/>
                    <a:pt x="68" y="76"/>
                  </a:cubicBezTo>
                  <a:cubicBezTo>
                    <a:pt x="65" y="80"/>
                    <a:pt x="65" y="80"/>
                    <a:pt x="65" y="80"/>
                  </a:cubicBezTo>
                  <a:cubicBezTo>
                    <a:pt x="44" y="63"/>
                    <a:pt x="44" y="63"/>
                    <a:pt x="44" y="63"/>
                  </a:cubicBezTo>
                  <a:cubicBezTo>
                    <a:pt x="40" y="60"/>
                    <a:pt x="40" y="60"/>
                    <a:pt x="40" y="60"/>
                  </a:cubicBezTo>
                  <a:cubicBezTo>
                    <a:pt x="39" y="60"/>
                    <a:pt x="39" y="60"/>
                    <a:pt x="39" y="60"/>
                  </a:cubicBezTo>
                  <a:cubicBezTo>
                    <a:pt x="39" y="60"/>
                    <a:pt x="38" y="60"/>
                    <a:pt x="38" y="60"/>
                  </a:cubicBezTo>
                  <a:cubicBezTo>
                    <a:pt x="38" y="60"/>
                    <a:pt x="38" y="59"/>
                    <a:pt x="38" y="59"/>
                  </a:cubicBezTo>
                  <a:cubicBezTo>
                    <a:pt x="38" y="59"/>
                    <a:pt x="38" y="59"/>
                    <a:pt x="38" y="59"/>
                  </a:cubicBezTo>
                  <a:cubicBezTo>
                    <a:pt x="37" y="59"/>
                    <a:pt x="37" y="60"/>
                    <a:pt x="37" y="60"/>
                  </a:cubicBezTo>
                  <a:cubicBezTo>
                    <a:pt x="37" y="60"/>
                    <a:pt x="37" y="60"/>
                    <a:pt x="37" y="60"/>
                  </a:cubicBezTo>
                  <a:cubicBezTo>
                    <a:pt x="36" y="60"/>
                    <a:pt x="36" y="60"/>
                    <a:pt x="36" y="60"/>
                  </a:cubicBezTo>
                  <a:cubicBezTo>
                    <a:pt x="35" y="60"/>
                    <a:pt x="35" y="61"/>
                    <a:pt x="35" y="61"/>
                  </a:cubicBezTo>
                  <a:cubicBezTo>
                    <a:pt x="33" y="63"/>
                    <a:pt x="33" y="63"/>
                    <a:pt x="33" y="63"/>
                  </a:cubicBezTo>
                  <a:cubicBezTo>
                    <a:pt x="32" y="64"/>
                    <a:pt x="32" y="64"/>
                    <a:pt x="32" y="64"/>
                  </a:cubicBezTo>
                  <a:cubicBezTo>
                    <a:pt x="24" y="75"/>
                    <a:pt x="24" y="75"/>
                    <a:pt x="24" y="75"/>
                  </a:cubicBezTo>
                  <a:cubicBezTo>
                    <a:pt x="7" y="99"/>
                    <a:pt x="7" y="99"/>
                    <a:pt x="7" y="99"/>
                  </a:cubicBezTo>
                  <a:cubicBezTo>
                    <a:pt x="2" y="107"/>
                    <a:pt x="2" y="107"/>
                    <a:pt x="2" y="107"/>
                  </a:cubicBezTo>
                  <a:cubicBezTo>
                    <a:pt x="0" y="109"/>
                    <a:pt x="0" y="109"/>
                    <a:pt x="0" y="109"/>
                  </a:cubicBezTo>
                  <a:cubicBezTo>
                    <a:pt x="0" y="113"/>
                    <a:pt x="0" y="113"/>
                    <a:pt x="0" y="113"/>
                  </a:cubicBezTo>
                  <a:cubicBezTo>
                    <a:pt x="1" y="131"/>
                    <a:pt x="1" y="131"/>
                    <a:pt x="1" y="131"/>
                  </a:cubicBezTo>
                  <a:cubicBezTo>
                    <a:pt x="4" y="131"/>
                    <a:pt x="4" y="131"/>
                    <a:pt x="4" y="131"/>
                  </a:cubicBezTo>
                  <a:cubicBezTo>
                    <a:pt x="10" y="123"/>
                    <a:pt x="15" y="115"/>
                    <a:pt x="21" y="107"/>
                  </a:cubicBezTo>
                  <a:cubicBezTo>
                    <a:pt x="25" y="101"/>
                    <a:pt x="29" y="95"/>
                    <a:pt x="32" y="90"/>
                  </a:cubicBezTo>
                  <a:cubicBezTo>
                    <a:pt x="37" y="83"/>
                    <a:pt x="40" y="79"/>
                    <a:pt x="40" y="79"/>
                  </a:cubicBezTo>
                  <a:cubicBezTo>
                    <a:pt x="66" y="98"/>
                    <a:pt x="66" y="98"/>
                    <a:pt x="66" y="98"/>
                  </a:cubicBezTo>
                  <a:cubicBezTo>
                    <a:pt x="66" y="98"/>
                    <a:pt x="66" y="98"/>
                    <a:pt x="66" y="98"/>
                  </a:cubicBezTo>
                  <a:cubicBezTo>
                    <a:pt x="66" y="98"/>
                    <a:pt x="66" y="98"/>
                    <a:pt x="66" y="98"/>
                  </a:cubicBezTo>
                  <a:cubicBezTo>
                    <a:pt x="67" y="98"/>
                    <a:pt x="67" y="99"/>
                    <a:pt x="67" y="99"/>
                  </a:cubicBezTo>
                  <a:cubicBezTo>
                    <a:pt x="67" y="99"/>
                    <a:pt x="67" y="98"/>
                    <a:pt x="67" y="98"/>
                  </a:cubicBezTo>
                  <a:cubicBezTo>
                    <a:pt x="67" y="98"/>
                    <a:pt x="67" y="98"/>
                    <a:pt x="68" y="98"/>
                  </a:cubicBezTo>
                  <a:cubicBezTo>
                    <a:pt x="68" y="98"/>
                    <a:pt x="68" y="98"/>
                    <a:pt x="68" y="98"/>
                  </a:cubicBezTo>
                  <a:cubicBezTo>
                    <a:pt x="68" y="98"/>
                    <a:pt x="68" y="98"/>
                    <a:pt x="68" y="98"/>
                  </a:cubicBezTo>
                  <a:cubicBezTo>
                    <a:pt x="69" y="98"/>
                    <a:pt x="69" y="98"/>
                    <a:pt x="70" y="97"/>
                  </a:cubicBezTo>
                  <a:cubicBezTo>
                    <a:pt x="70" y="97"/>
                    <a:pt x="72" y="94"/>
                    <a:pt x="76" y="89"/>
                  </a:cubicBezTo>
                  <a:cubicBezTo>
                    <a:pt x="81" y="83"/>
                    <a:pt x="88" y="73"/>
                    <a:pt x="94" y="63"/>
                  </a:cubicBezTo>
                  <a:cubicBezTo>
                    <a:pt x="96" y="61"/>
                    <a:pt x="98" y="58"/>
                    <a:pt x="100" y="55"/>
                  </a:cubicBezTo>
                  <a:cubicBezTo>
                    <a:pt x="104" y="49"/>
                    <a:pt x="108" y="44"/>
                    <a:pt x="111" y="40"/>
                  </a:cubicBezTo>
                  <a:cubicBezTo>
                    <a:pt x="115" y="35"/>
                    <a:pt x="115" y="35"/>
                    <a:pt x="115" y="35"/>
                  </a:cubicBezTo>
                  <a:cubicBezTo>
                    <a:pt x="116" y="33"/>
                    <a:pt x="116" y="33"/>
                    <a:pt x="116" y="33"/>
                  </a:cubicBezTo>
                  <a:cubicBezTo>
                    <a:pt x="117" y="35"/>
                    <a:pt x="117" y="35"/>
                    <a:pt x="117" y="35"/>
                  </a:cubicBezTo>
                  <a:cubicBezTo>
                    <a:pt x="119" y="36"/>
                    <a:pt x="119" y="36"/>
                    <a:pt x="119" y="36"/>
                  </a:cubicBezTo>
                  <a:cubicBezTo>
                    <a:pt x="126" y="42"/>
                    <a:pt x="126" y="42"/>
                    <a:pt x="126" y="42"/>
                  </a:cubicBezTo>
                  <a:cubicBezTo>
                    <a:pt x="127" y="42"/>
                    <a:pt x="127" y="42"/>
                    <a:pt x="127" y="42"/>
                  </a:cubicBezTo>
                  <a:cubicBezTo>
                    <a:pt x="127" y="42"/>
                    <a:pt x="127" y="42"/>
                    <a:pt x="127" y="42"/>
                  </a:cubicBezTo>
                  <a:cubicBezTo>
                    <a:pt x="128" y="42"/>
                    <a:pt x="128" y="42"/>
                    <a:pt x="128" y="42"/>
                  </a:cubicBezTo>
                  <a:cubicBezTo>
                    <a:pt x="128" y="42"/>
                    <a:pt x="128" y="42"/>
                    <a:pt x="128" y="42"/>
                  </a:cubicBezTo>
                  <a:cubicBezTo>
                    <a:pt x="128" y="42"/>
                    <a:pt x="128" y="42"/>
                    <a:pt x="128" y="42"/>
                  </a:cubicBezTo>
                  <a:cubicBezTo>
                    <a:pt x="129" y="42"/>
                    <a:pt x="129" y="42"/>
                    <a:pt x="129" y="42"/>
                  </a:cubicBezTo>
                  <a:cubicBezTo>
                    <a:pt x="129" y="42"/>
                    <a:pt x="130" y="42"/>
                    <a:pt x="130" y="42"/>
                  </a:cubicBezTo>
                  <a:cubicBezTo>
                    <a:pt x="130" y="42"/>
                    <a:pt x="130" y="42"/>
                    <a:pt x="130" y="42"/>
                  </a:cubicBezTo>
                  <a:cubicBezTo>
                    <a:pt x="130" y="42"/>
                    <a:pt x="130" y="42"/>
                    <a:pt x="131" y="42"/>
                  </a:cubicBezTo>
                  <a:cubicBezTo>
                    <a:pt x="136" y="35"/>
                    <a:pt x="136" y="35"/>
                    <a:pt x="136" y="35"/>
                  </a:cubicBezTo>
                  <a:cubicBezTo>
                    <a:pt x="143" y="24"/>
                    <a:pt x="143" y="24"/>
                    <a:pt x="143" y="24"/>
                  </a:cubicBezTo>
                  <a:cubicBezTo>
                    <a:pt x="143" y="20"/>
                    <a:pt x="143" y="20"/>
                    <a:pt x="143" y="20"/>
                  </a:cubicBezTo>
                  <a:cubicBezTo>
                    <a:pt x="143" y="12"/>
                    <a:pt x="143" y="12"/>
                    <a:pt x="143" y="12"/>
                  </a:cubicBezTo>
                  <a:cubicBezTo>
                    <a:pt x="143" y="0"/>
                    <a:pt x="143" y="0"/>
                    <a:pt x="143" y="0"/>
                  </a:cubicBezTo>
                  <a:lnTo>
                    <a:pt x="13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20" name="Freeform 22"/>
            <p:cNvSpPr>
              <a:spLocks/>
            </p:cNvSpPr>
            <p:nvPr/>
          </p:nvSpPr>
          <p:spPr bwMode="auto">
            <a:xfrm>
              <a:off x="7336271" y="2630131"/>
              <a:ext cx="17815" cy="59016"/>
            </a:xfrm>
            <a:custGeom>
              <a:avLst/>
              <a:gdLst>
                <a:gd name="T0" fmla="*/ 6 w 8"/>
                <a:gd name="T1" fmla="*/ 24 h 25"/>
                <a:gd name="T2" fmla="*/ 8 w 8"/>
                <a:gd name="T3" fmla="*/ 25 h 25"/>
                <a:gd name="T4" fmla="*/ 8 w 8"/>
                <a:gd name="T5" fmla="*/ 21 h 25"/>
                <a:gd name="T6" fmla="*/ 8 w 8"/>
                <a:gd name="T7" fmla="*/ 21 h 25"/>
                <a:gd name="T8" fmla="*/ 8 w 8"/>
                <a:gd name="T9" fmla="*/ 0 h 25"/>
                <a:gd name="T10" fmla="*/ 0 w 8"/>
                <a:gd name="T11" fmla="*/ 0 h 25"/>
                <a:gd name="T12" fmla="*/ 0 w 8"/>
                <a:gd name="T13" fmla="*/ 22 h 25"/>
                <a:gd name="T14" fmla="*/ 6 w 8"/>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6" y="24"/>
                  </a:moveTo>
                  <a:cubicBezTo>
                    <a:pt x="8" y="25"/>
                    <a:pt x="8" y="25"/>
                    <a:pt x="8" y="25"/>
                  </a:cubicBezTo>
                  <a:cubicBezTo>
                    <a:pt x="8" y="21"/>
                    <a:pt x="8" y="21"/>
                    <a:pt x="8" y="21"/>
                  </a:cubicBezTo>
                  <a:cubicBezTo>
                    <a:pt x="8" y="21"/>
                    <a:pt x="8" y="21"/>
                    <a:pt x="8" y="21"/>
                  </a:cubicBezTo>
                  <a:cubicBezTo>
                    <a:pt x="8" y="0"/>
                    <a:pt x="8" y="0"/>
                    <a:pt x="8" y="0"/>
                  </a:cubicBezTo>
                  <a:cubicBezTo>
                    <a:pt x="0" y="0"/>
                    <a:pt x="0" y="0"/>
                    <a:pt x="0" y="0"/>
                  </a:cubicBezTo>
                  <a:cubicBezTo>
                    <a:pt x="0" y="22"/>
                    <a:pt x="0" y="22"/>
                    <a:pt x="0" y="22"/>
                  </a:cubicBezTo>
                  <a:cubicBezTo>
                    <a:pt x="3" y="22"/>
                    <a:pt x="5" y="23"/>
                    <a:pt x="6"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21" name="Freeform 23"/>
            <p:cNvSpPr>
              <a:spLocks/>
            </p:cNvSpPr>
            <p:nvPr/>
          </p:nvSpPr>
          <p:spPr bwMode="auto">
            <a:xfrm>
              <a:off x="7143118" y="2753164"/>
              <a:ext cx="264408" cy="216059"/>
            </a:xfrm>
            <a:custGeom>
              <a:avLst/>
              <a:gdLst>
                <a:gd name="T0" fmla="*/ 95 w 119"/>
                <a:gd name="T1" fmla="*/ 2 h 91"/>
                <a:gd name="T2" fmla="*/ 93 w 119"/>
                <a:gd name="T3" fmla="*/ 0 h 91"/>
                <a:gd name="T4" fmla="*/ 87 w 119"/>
                <a:gd name="T5" fmla="*/ 7 h 91"/>
                <a:gd name="T6" fmla="*/ 87 w 119"/>
                <a:gd name="T7" fmla="*/ 15 h 91"/>
                <a:gd name="T8" fmla="*/ 82 w 119"/>
                <a:gd name="T9" fmla="*/ 15 h 91"/>
                <a:gd name="T10" fmla="*/ 76 w 119"/>
                <a:gd name="T11" fmla="*/ 23 h 91"/>
                <a:gd name="T12" fmla="*/ 87 w 119"/>
                <a:gd name="T13" fmla="*/ 23 h 91"/>
                <a:gd name="T14" fmla="*/ 87 w 119"/>
                <a:gd name="T15" fmla="*/ 59 h 91"/>
                <a:gd name="T16" fmla="*/ 52 w 119"/>
                <a:gd name="T17" fmla="*/ 59 h 91"/>
                <a:gd name="T18" fmla="*/ 50 w 119"/>
                <a:gd name="T19" fmla="*/ 62 h 91"/>
                <a:gd name="T20" fmla="*/ 50 w 119"/>
                <a:gd name="T21" fmla="*/ 62 h 91"/>
                <a:gd name="T22" fmla="*/ 46 w 119"/>
                <a:gd name="T23" fmla="*/ 64 h 91"/>
                <a:gd name="T24" fmla="*/ 43 w 119"/>
                <a:gd name="T25" fmla="*/ 65 h 91"/>
                <a:gd name="T26" fmla="*/ 38 w 119"/>
                <a:gd name="T27" fmla="*/ 63 h 91"/>
                <a:gd name="T28" fmla="*/ 38 w 119"/>
                <a:gd name="T29" fmla="*/ 63 h 91"/>
                <a:gd name="T30" fmla="*/ 38 w 119"/>
                <a:gd name="T31" fmla="*/ 63 h 91"/>
                <a:gd name="T32" fmla="*/ 32 w 119"/>
                <a:gd name="T33" fmla="*/ 59 h 91"/>
                <a:gd name="T34" fmla="*/ 10 w 119"/>
                <a:gd name="T35" fmla="*/ 59 h 91"/>
                <a:gd name="T36" fmla="*/ 0 w 119"/>
                <a:gd name="T37" fmla="*/ 73 h 91"/>
                <a:gd name="T38" fmla="*/ 0 w 119"/>
                <a:gd name="T39" fmla="*/ 91 h 91"/>
                <a:gd name="T40" fmla="*/ 8 w 119"/>
                <a:gd name="T41" fmla="*/ 91 h 91"/>
                <a:gd name="T42" fmla="*/ 8 w 119"/>
                <a:gd name="T43" fmla="*/ 67 h 91"/>
                <a:gd name="T44" fmla="*/ 44 w 119"/>
                <a:gd name="T45" fmla="*/ 67 h 91"/>
                <a:gd name="T46" fmla="*/ 44 w 119"/>
                <a:gd name="T47" fmla="*/ 91 h 91"/>
                <a:gd name="T48" fmla="*/ 52 w 119"/>
                <a:gd name="T49" fmla="*/ 91 h 91"/>
                <a:gd name="T50" fmla="*/ 52 w 119"/>
                <a:gd name="T51" fmla="*/ 67 h 91"/>
                <a:gd name="T52" fmla="*/ 87 w 119"/>
                <a:gd name="T53" fmla="*/ 67 h 91"/>
                <a:gd name="T54" fmla="*/ 87 w 119"/>
                <a:gd name="T55" fmla="*/ 91 h 91"/>
                <a:gd name="T56" fmla="*/ 95 w 119"/>
                <a:gd name="T57" fmla="*/ 91 h 91"/>
                <a:gd name="T58" fmla="*/ 95 w 119"/>
                <a:gd name="T59" fmla="*/ 67 h 91"/>
                <a:gd name="T60" fmla="*/ 119 w 119"/>
                <a:gd name="T61" fmla="*/ 67 h 91"/>
                <a:gd name="T62" fmla="*/ 119 w 119"/>
                <a:gd name="T63" fmla="*/ 59 h 91"/>
                <a:gd name="T64" fmla="*/ 95 w 119"/>
                <a:gd name="T65" fmla="*/ 59 h 91"/>
                <a:gd name="T66" fmla="*/ 95 w 119"/>
                <a:gd name="T67" fmla="*/ 23 h 91"/>
                <a:gd name="T68" fmla="*/ 119 w 119"/>
                <a:gd name="T69" fmla="*/ 23 h 91"/>
                <a:gd name="T70" fmla="*/ 119 w 119"/>
                <a:gd name="T71" fmla="*/ 15 h 91"/>
                <a:gd name="T72" fmla="*/ 95 w 119"/>
                <a:gd name="T73" fmla="*/ 15 h 91"/>
                <a:gd name="T74" fmla="*/ 95 w 119"/>
                <a:gd name="T75"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91">
                  <a:moveTo>
                    <a:pt x="95" y="2"/>
                  </a:moveTo>
                  <a:cubicBezTo>
                    <a:pt x="93" y="0"/>
                    <a:pt x="93" y="0"/>
                    <a:pt x="93" y="0"/>
                  </a:cubicBezTo>
                  <a:cubicBezTo>
                    <a:pt x="91" y="2"/>
                    <a:pt x="89" y="5"/>
                    <a:pt x="87" y="7"/>
                  </a:cubicBezTo>
                  <a:cubicBezTo>
                    <a:pt x="87" y="15"/>
                    <a:pt x="87" y="15"/>
                    <a:pt x="87" y="15"/>
                  </a:cubicBezTo>
                  <a:cubicBezTo>
                    <a:pt x="82" y="15"/>
                    <a:pt x="82" y="15"/>
                    <a:pt x="82" y="15"/>
                  </a:cubicBezTo>
                  <a:cubicBezTo>
                    <a:pt x="80" y="18"/>
                    <a:pt x="78" y="21"/>
                    <a:pt x="76" y="23"/>
                  </a:cubicBezTo>
                  <a:cubicBezTo>
                    <a:pt x="87" y="23"/>
                    <a:pt x="87" y="23"/>
                    <a:pt x="87" y="23"/>
                  </a:cubicBezTo>
                  <a:cubicBezTo>
                    <a:pt x="87" y="59"/>
                    <a:pt x="87" y="59"/>
                    <a:pt x="87" y="59"/>
                  </a:cubicBezTo>
                  <a:cubicBezTo>
                    <a:pt x="52" y="59"/>
                    <a:pt x="52" y="59"/>
                    <a:pt x="52" y="59"/>
                  </a:cubicBezTo>
                  <a:cubicBezTo>
                    <a:pt x="51" y="60"/>
                    <a:pt x="51" y="61"/>
                    <a:pt x="50" y="62"/>
                  </a:cubicBezTo>
                  <a:cubicBezTo>
                    <a:pt x="50" y="62"/>
                    <a:pt x="50" y="62"/>
                    <a:pt x="50" y="62"/>
                  </a:cubicBezTo>
                  <a:cubicBezTo>
                    <a:pt x="49" y="63"/>
                    <a:pt x="48" y="64"/>
                    <a:pt x="46" y="64"/>
                  </a:cubicBezTo>
                  <a:cubicBezTo>
                    <a:pt x="45" y="64"/>
                    <a:pt x="44" y="65"/>
                    <a:pt x="43" y="65"/>
                  </a:cubicBezTo>
                  <a:cubicBezTo>
                    <a:pt x="41" y="65"/>
                    <a:pt x="39" y="64"/>
                    <a:pt x="38" y="63"/>
                  </a:cubicBezTo>
                  <a:cubicBezTo>
                    <a:pt x="38" y="63"/>
                    <a:pt x="38" y="63"/>
                    <a:pt x="38" y="63"/>
                  </a:cubicBezTo>
                  <a:cubicBezTo>
                    <a:pt x="38" y="63"/>
                    <a:pt x="38" y="63"/>
                    <a:pt x="38" y="63"/>
                  </a:cubicBezTo>
                  <a:cubicBezTo>
                    <a:pt x="32" y="59"/>
                    <a:pt x="32" y="59"/>
                    <a:pt x="32" y="59"/>
                  </a:cubicBezTo>
                  <a:cubicBezTo>
                    <a:pt x="10" y="59"/>
                    <a:pt x="10" y="59"/>
                    <a:pt x="10" y="59"/>
                  </a:cubicBezTo>
                  <a:cubicBezTo>
                    <a:pt x="7" y="63"/>
                    <a:pt x="4" y="68"/>
                    <a:pt x="0" y="73"/>
                  </a:cubicBezTo>
                  <a:cubicBezTo>
                    <a:pt x="0" y="91"/>
                    <a:pt x="0" y="91"/>
                    <a:pt x="0" y="91"/>
                  </a:cubicBezTo>
                  <a:cubicBezTo>
                    <a:pt x="8" y="91"/>
                    <a:pt x="8" y="91"/>
                    <a:pt x="8" y="91"/>
                  </a:cubicBezTo>
                  <a:cubicBezTo>
                    <a:pt x="8" y="67"/>
                    <a:pt x="8" y="67"/>
                    <a:pt x="8" y="67"/>
                  </a:cubicBezTo>
                  <a:cubicBezTo>
                    <a:pt x="44" y="67"/>
                    <a:pt x="44" y="67"/>
                    <a:pt x="44" y="67"/>
                  </a:cubicBezTo>
                  <a:cubicBezTo>
                    <a:pt x="44" y="91"/>
                    <a:pt x="44" y="91"/>
                    <a:pt x="44" y="91"/>
                  </a:cubicBezTo>
                  <a:cubicBezTo>
                    <a:pt x="52" y="91"/>
                    <a:pt x="52" y="91"/>
                    <a:pt x="52" y="91"/>
                  </a:cubicBezTo>
                  <a:cubicBezTo>
                    <a:pt x="52" y="67"/>
                    <a:pt x="52" y="67"/>
                    <a:pt x="52" y="67"/>
                  </a:cubicBezTo>
                  <a:cubicBezTo>
                    <a:pt x="87" y="67"/>
                    <a:pt x="87" y="67"/>
                    <a:pt x="87" y="67"/>
                  </a:cubicBezTo>
                  <a:cubicBezTo>
                    <a:pt x="87" y="91"/>
                    <a:pt x="87" y="91"/>
                    <a:pt x="87" y="91"/>
                  </a:cubicBezTo>
                  <a:cubicBezTo>
                    <a:pt x="95" y="91"/>
                    <a:pt x="95" y="91"/>
                    <a:pt x="95" y="91"/>
                  </a:cubicBezTo>
                  <a:cubicBezTo>
                    <a:pt x="95" y="67"/>
                    <a:pt x="95" y="67"/>
                    <a:pt x="95" y="67"/>
                  </a:cubicBezTo>
                  <a:cubicBezTo>
                    <a:pt x="119" y="67"/>
                    <a:pt x="119" y="67"/>
                    <a:pt x="119" y="67"/>
                  </a:cubicBezTo>
                  <a:cubicBezTo>
                    <a:pt x="119" y="59"/>
                    <a:pt x="119" y="59"/>
                    <a:pt x="119" y="59"/>
                  </a:cubicBezTo>
                  <a:cubicBezTo>
                    <a:pt x="95" y="59"/>
                    <a:pt x="95" y="59"/>
                    <a:pt x="95" y="59"/>
                  </a:cubicBezTo>
                  <a:cubicBezTo>
                    <a:pt x="95" y="23"/>
                    <a:pt x="95" y="23"/>
                    <a:pt x="95" y="23"/>
                  </a:cubicBezTo>
                  <a:cubicBezTo>
                    <a:pt x="119" y="23"/>
                    <a:pt x="119" y="23"/>
                    <a:pt x="119" y="23"/>
                  </a:cubicBezTo>
                  <a:cubicBezTo>
                    <a:pt x="119" y="15"/>
                    <a:pt x="119" y="15"/>
                    <a:pt x="119" y="15"/>
                  </a:cubicBezTo>
                  <a:cubicBezTo>
                    <a:pt x="95" y="15"/>
                    <a:pt x="95" y="15"/>
                    <a:pt x="95" y="15"/>
                  </a:cubicBezTo>
                  <a:lnTo>
                    <a:pt x="95"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22" name="Freeform 24"/>
            <p:cNvSpPr>
              <a:spLocks/>
            </p:cNvSpPr>
            <p:nvPr/>
          </p:nvSpPr>
          <p:spPr bwMode="auto">
            <a:xfrm>
              <a:off x="7089678" y="2630131"/>
              <a:ext cx="241905" cy="190052"/>
            </a:xfrm>
            <a:custGeom>
              <a:avLst/>
              <a:gdLst>
                <a:gd name="T0" fmla="*/ 24 w 109"/>
                <a:gd name="T1" fmla="*/ 80 h 80"/>
                <a:gd name="T2" fmla="*/ 31 w 109"/>
                <a:gd name="T3" fmla="*/ 71 h 80"/>
                <a:gd name="T4" fmla="*/ 34 w 109"/>
                <a:gd name="T5" fmla="*/ 67 h 80"/>
                <a:gd name="T6" fmla="*/ 32 w 109"/>
                <a:gd name="T7" fmla="*/ 67 h 80"/>
                <a:gd name="T8" fmla="*/ 32 w 109"/>
                <a:gd name="T9" fmla="*/ 47 h 80"/>
                <a:gd name="T10" fmla="*/ 32 w 109"/>
                <a:gd name="T11" fmla="*/ 32 h 80"/>
                <a:gd name="T12" fmla="*/ 68 w 109"/>
                <a:gd name="T13" fmla="*/ 32 h 80"/>
                <a:gd name="T14" fmla="*/ 68 w 109"/>
                <a:gd name="T15" fmla="*/ 47 h 80"/>
                <a:gd name="T16" fmla="*/ 68 w 109"/>
                <a:gd name="T17" fmla="*/ 67 h 80"/>
                <a:gd name="T18" fmla="*/ 44 w 109"/>
                <a:gd name="T19" fmla="*/ 67 h 80"/>
                <a:gd name="T20" fmla="*/ 56 w 109"/>
                <a:gd name="T21" fmla="*/ 75 h 80"/>
                <a:gd name="T22" fmla="*/ 68 w 109"/>
                <a:gd name="T23" fmla="*/ 75 h 80"/>
                <a:gd name="T24" fmla="*/ 68 w 109"/>
                <a:gd name="T25" fmla="*/ 76 h 80"/>
                <a:gd name="T26" fmla="*/ 76 w 109"/>
                <a:gd name="T27" fmla="*/ 66 h 80"/>
                <a:gd name="T28" fmla="*/ 76 w 109"/>
                <a:gd name="T29" fmla="*/ 47 h 80"/>
                <a:gd name="T30" fmla="*/ 76 w 109"/>
                <a:gd name="T31" fmla="*/ 32 h 80"/>
                <a:gd name="T32" fmla="*/ 103 w 109"/>
                <a:gd name="T33" fmla="*/ 32 h 80"/>
                <a:gd name="T34" fmla="*/ 108 w 109"/>
                <a:gd name="T35" fmla="*/ 24 h 80"/>
                <a:gd name="T36" fmla="*/ 109 w 109"/>
                <a:gd name="T37" fmla="*/ 24 h 80"/>
                <a:gd name="T38" fmla="*/ 76 w 109"/>
                <a:gd name="T39" fmla="*/ 24 h 80"/>
                <a:gd name="T40" fmla="*/ 76 w 109"/>
                <a:gd name="T41" fmla="*/ 0 h 80"/>
                <a:gd name="T42" fmla="*/ 68 w 109"/>
                <a:gd name="T43" fmla="*/ 0 h 80"/>
                <a:gd name="T44" fmla="*/ 68 w 109"/>
                <a:gd name="T45" fmla="*/ 24 h 80"/>
                <a:gd name="T46" fmla="*/ 32 w 109"/>
                <a:gd name="T47" fmla="*/ 24 h 80"/>
                <a:gd name="T48" fmla="*/ 32 w 109"/>
                <a:gd name="T49" fmla="*/ 0 h 80"/>
                <a:gd name="T50" fmla="*/ 24 w 109"/>
                <a:gd name="T51" fmla="*/ 0 h 80"/>
                <a:gd name="T52" fmla="*/ 24 w 109"/>
                <a:gd name="T53" fmla="*/ 24 h 80"/>
                <a:gd name="T54" fmla="*/ 0 w 109"/>
                <a:gd name="T55" fmla="*/ 24 h 80"/>
                <a:gd name="T56" fmla="*/ 0 w 109"/>
                <a:gd name="T57" fmla="*/ 32 h 80"/>
                <a:gd name="T58" fmla="*/ 24 w 109"/>
                <a:gd name="T59" fmla="*/ 32 h 80"/>
                <a:gd name="T60" fmla="*/ 24 w 109"/>
                <a:gd name="T61" fmla="*/ 47 h 80"/>
                <a:gd name="T62" fmla="*/ 24 w 109"/>
                <a:gd name="T63" fmla="*/ 67 h 80"/>
                <a:gd name="T64" fmla="*/ 0 w 109"/>
                <a:gd name="T65" fmla="*/ 67 h 80"/>
                <a:gd name="T66" fmla="*/ 0 w 109"/>
                <a:gd name="T67" fmla="*/ 75 h 80"/>
                <a:gd name="T68" fmla="*/ 24 w 109"/>
                <a:gd name="T69" fmla="*/ 75 h 80"/>
                <a:gd name="T70" fmla="*/ 24 w 109"/>
                <a:gd name="T7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0">
                  <a:moveTo>
                    <a:pt x="24" y="80"/>
                  </a:moveTo>
                  <a:cubicBezTo>
                    <a:pt x="31" y="71"/>
                    <a:pt x="31" y="71"/>
                    <a:pt x="31" y="71"/>
                  </a:cubicBezTo>
                  <a:cubicBezTo>
                    <a:pt x="31" y="71"/>
                    <a:pt x="32" y="69"/>
                    <a:pt x="34" y="67"/>
                  </a:cubicBezTo>
                  <a:cubicBezTo>
                    <a:pt x="32" y="67"/>
                    <a:pt x="32" y="67"/>
                    <a:pt x="32" y="67"/>
                  </a:cubicBezTo>
                  <a:cubicBezTo>
                    <a:pt x="32" y="47"/>
                    <a:pt x="32" y="47"/>
                    <a:pt x="32" y="47"/>
                  </a:cubicBezTo>
                  <a:cubicBezTo>
                    <a:pt x="32" y="32"/>
                    <a:pt x="32" y="32"/>
                    <a:pt x="32" y="32"/>
                  </a:cubicBezTo>
                  <a:cubicBezTo>
                    <a:pt x="68" y="32"/>
                    <a:pt x="68" y="32"/>
                    <a:pt x="68" y="32"/>
                  </a:cubicBezTo>
                  <a:cubicBezTo>
                    <a:pt x="68" y="47"/>
                    <a:pt x="68" y="47"/>
                    <a:pt x="68" y="47"/>
                  </a:cubicBezTo>
                  <a:cubicBezTo>
                    <a:pt x="68" y="67"/>
                    <a:pt x="68" y="67"/>
                    <a:pt x="68" y="67"/>
                  </a:cubicBezTo>
                  <a:cubicBezTo>
                    <a:pt x="44" y="67"/>
                    <a:pt x="44" y="67"/>
                    <a:pt x="44" y="67"/>
                  </a:cubicBezTo>
                  <a:cubicBezTo>
                    <a:pt x="56" y="75"/>
                    <a:pt x="56" y="75"/>
                    <a:pt x="56" y="75"/>
                  </a:cubicBezTo>
                  <a:cubicBezTo>
                    <a:pt x="68" y="75"/>
                    <a:pt x="68" y="75"/>
                    <a:pt x="68" y="75"/>
                  </a:cubicBezTo>
                  <a:cubicBezTo>
                    <a:pt x="68" y="76"/>
                    <a:pt x="68" y="76"/>
                    <a:pt x="68" y="76"/>
                  </a:cubicBezTo>
                  <a:cubicBezTo>
                    <a:pt x="76" y="66"/>
                    <a:pt x="76" y="66"/>
                    <a:pt x="76" y="66"/>
                  </a:cubicBezTo>
                  <a:cubicBezTo>
                    <a:pt x="76" y="47"/>
                    <a:pt x="76" y="47"/>
                    <a:pt x="76" y="47"/>
                  </a:cubicBezTo>
                  <a:cubicBezTo>
                    <a:pt x="76" y="32"/>
                    <a:pt x="76" y="32"/>
                    <a:pt x="76" y="32"/>
                  </a:cubicBezTo>
                  <a:cubicBezTo>
                    <a:pt x="103" y="32"/>
                    <a:pt x="103" y="32"/>
                    <a:pt x="103" y="32"/>
                  </a:cubicBezTo>
                  <a:cubicBezTo>
                    <a:pt x="108" y="24"/>
                    <a:pt x="108" y="24"/>
                    <a:pt x="108" y="24"/>
                  </a:cubicBezTo>
                  <a:cubicBezTo>
                    <a:pt x="109" y="24"/>
                    <a:pt x="109" y="24"/>
                    <a:pt x="109" y="24"/>
                  </a:cubicBezTo>
                  <a:cubicBezTo>
                    <a:pt x="76" y="24"/>
                    <a:pt x="76" y="24"/>
                    <a:pt x="76" y="24"/>
                  </a:cubicBezTo>
                  <a:cubicBezTo>
                    <a:pt x="76" y="0"/>
                    <a:pt x="76" y="0"/>
                    <a:pt x="76" y="0"/>
                  </a:cubicBezTo>
                  <a:cubicBezTo>
                    <a:pt x="68" y="0"/>
                    <a:pt x="68" y="0"/>
                    <a:pt x="68" y="0"/>
                  </a:cubicBezTo>
                  <a:cubicBezTo>
                    <a:pt x="68" y="24"/>
                    <a:pt x="68" y="24"/>
                    <a:pt x="68" y="24"/>
                  </a:cubicBezTo>
                  <a:cubicBezTo>
                    <a:pt x="32" y="24"/>
                    <a:pt x="32" y="24"/>
                    <a:pt x="32" y="24"/>
                  </a:cubicBezTo>
                  <a:cubicBezTo>
                    <a:pt x="32" y="0"/>
                    <a:pt x="32" y="0"/>
                    <a:pt x="32" y="0"/>
                  </a:cubicBezTo>
                  <a:cubicBezTo>
                    <a:pt x="24" y="0"/>
                    <a:pt x="24" y="0"/>
                    <a:pt x="24" y="0"/>
                  </a:cubicBezTo>
                  <a:cubicBezTo>
                    <a:pt x="24" y="24"/>
                    <a:pt x="24" y="24"/>
                    <a:pt x="24" y="24"/>
                  </a:cubicBezTo>
                  <a:cubicBezTo>
                    <a:pt x="0" y="24"/>
                    <a:pt x="0" y="24"/>
                    <a:pt x="0" y="24"/>
                  </a:cubicBezTo>
                  <a:cubicBezTo>
                    <a:pt x="0" y="32"/>
                    <a:pt x="0" y="32"/>
                    <a:pt x="0" y="32"/>
                  </a:cubicBezTo>
                  <a:cubicBezTo>
                    <a:pt x="24" y="32"/>
                    <a:pt x="24" y="32"/>
                    <a:pt x="24" y="32"/>
                  </a:cubicBezTo>
                  <a:cubicBezTo>
                    <a:pt x="24" y="47"/>
                    <a:pt x="24" y="47"/>
                    <a:pt x="24" y="47"/>
                  </a:cubicBezTo>
                  <a:cubicBezTo>
                    <a:pt x="24" y="67"/>
                    <a:pt x="24" y="67"/>
                    <a:pt x="24" y="67"/>
                  </a:cubicBezTo>
                  <a:cubicBezTo>
                    <a:pt x="0" y="67"/>
                    <a:pt x="0" y="67"/>
                    <a:pt x="0" y="67"/>
                  </a:cubicBezTo>
                  <a:cubicBezTo>
                    <a:pt x="0" y="75"/>
                    <a:pt x="0" y="75"/>
                    <a:pt x="0" y="75"/>
                  </a:cubicBezTo>
                  <a:cubicBezTo>
                    <a:pt x="24" y="75"/>
                    <a:pt x="24" y="75"/>
                    <a:pt x="24" y="75"/>
                  </a:cubicBezTo>
                  <a:lnTo>
                    <a:pt x="24"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sp>
          <p:nvSpPr>
            <p:cNvPr id="23" name="Freeform 25"/>
            <p:cNvSpPr>
              <a:spLocks noEditPoints="1"/>
            </p:cNvSpPr>
            <p:nvPr/>
          </p:nvSpPr>
          <p:spPr bwMode="auto">
            <a:xfrm>
              <a:off x="3551106" y="2611126"/>
              <a:ext cx="352544" cy="377103"/>
            </a:xfrm>
            <a:custGeom>
              <a:avLst/>
              <a:gdLst>
                <a:gd name="T0" fmla="*/ 80 w 159"/>
                <a:gd name="T1" fmla="*/ 0 h 159"/>
                <a:gd name="T2" fmla="*/ 80 w 159"/>
                <a:gd name="T3" fmla="*/ 0 h 159"/>
                <a:gd name="T4" fmla="*/ 0 w 159"/>
                <a:gd name="T5" fmla="*/ 79 h 159"/>
                <a:gd name="T6" fmla="*/ 0 w 159"/>
                <a:gd name="T7" fmla="*/ 79 h 159"/>
                <a:gd name="T8" fmla="*/ 80 w 159"/>
                <a:gd name="T9" fmla="*/ 159 h 159"/>
                <a:gd name="T10" fmla="*/ 136 w 159"/>
                <a:gd name="T11" fmla="*/ 136 h 159"/>
                <a:gd name="T12" fmla="*/ 159 w 159"/>
                <a:gd name="T13" fmla="*/ 79 h 159"/>
                <a:gd name="T14" fmla="*/ 24 w 159"/>
                <a:gd name="T15" fmla="*/ 120 h 159"/>
                <a:gd name="T16" fmla="*/ 26 w 159"/>
                <a:gd name="T17" fmla="*/ 109 h 159"/>
                <a:gd name="T18" fmla="*/ 80 w 159"/>
                <a:gd name="T19" fmla="*/ 148 h 159"/>
                <a:gd name="T20" fmla="*/ 80 w 159"/>
                <a:gd name="T21" fmla="*/ 148 h 159"/>
                <a:gd name="T22" fmla="*/ 51 w 159"/>
                <a:gd name="T23" fmla="*/ 114 h 159"/>
                <a:gd name="T24" fmla="*/ 31 w 159"/>
                <a:gd name="T25" fmla="*/ 101 h 159"/>
                <a:gd name="T26" fmla="*/ 21 w 159"/>
                <a:gd name="T27" fmla="*/ 90 h 159"/>
                <a:gd name="T28" fmla="*/ 41 w 159"/>
                <a:gd name="T29" fmla="*/ 67 h 159"/>
                <a:gd name="T30" fmla="*/ 26 w 159"/>
                <a:gd name="T31" fmla="*/ 67 h 159"/>
                <a:gd name="T32" fmla="*/ 30 w 159"/>
                <a:gd name="T33" fmla="*/ 51 h 159"/>
                <a:gd name="T34" fmla="*/ 25 w 159"/>
                <a:gd name="T35" fmla="*/ 44 h 159"/>
                <a:gd name="T36" fmla="*/ 43 w 159"/>
                <a:gd name="T37" fmla="*/ 46 h 159"/>
                <a:gd name="T38" fmla="*/ 58 w 159"/>
                <a:gd name="T39" fmla="*/ 52 h 159"/>
                <a:gd name="T40" fmla="*/ 57 w 159"/>
                <a:gd name="T41" fmla="*/ 40 h 159"/>
                <a:gd name="T42" fmla="*/ 42 w 159"/>
                <a:gd name="T43" fmla="*/ 35 h 159"/>
                <a:gd name="T44" fmla="*/ 80 w 159"/>
                <a:gd name="T45" fmla="*/ 10 h 159"/>
                <a:gd name="T46" fmla="*/ 80 w 159"/>
                <a:gd name="T47" fmla="*/ 10 h 159"/>
                <a:gd name="T48" fmla="*/ 116 w 159"/>
                <a:gd name="T49" fmla="*/ 47 h 159"/>
                <a:gd name="T50" fmla="*/ 98 w 159"/>
                <a:gd name="T51" fmla="*/ 49 h 159"/>
                <a:gd name="T52" fmla="*/ 90 w 159"/>
                <a:gd name="T53" fmla="*/ 52 h 159"/>
                <a:gd name="T54" fmla="*/ 89 w 159"/>
                <a:gd name="T55" fmla="*/ 60 h 159"/>
                <a:gd name="T56" fmla="*/ 94 w 159"/>
                <a:gd name="T57" fmla="*/ 65 h 159"/>
                <a:gd name="T58" fmla="*/ 78 w 159"/>
                <a:gd name="T59" fmla="*/ 70 h 159"/>
                <a:gd name="T60" fmla="*/ 87 w 159"/>
                <a:gd name="T61" fmla="*/ 75 h 159"/>
                <a:gd name="T62" fmla="*/ 104 w 159"/>
                <a:gd name="T63" fmla="*/ 72 h 159"/>
                <a:gd name="T64" fmla="*/ 107 w 159"/>
                <a:gd name="T65" fmla="*/ 85 h 159"/>
                <a:gd name="T66" fmla="*/ 120 w 159"/>
                <a:gd name="T67" fmla="*/ 85 h 159"/>
                <a:gd name="T68" fmla="*/ 128 w 159"/>
                <a:gd name="T69" fmla="*/ 93 h 159"/>
                <a:gd name="T70" fmla="*/ 142 w 159"/>
                <a:gd name="T71" fmla="*/ 93 h 159"/>
                <a:gd name="T72" fmla="*/ 107 w 159"/>
                <a:gd name="T73" fmla="*/ 100 h 159"/>
                <a:gd name="T74" fmla="*/ 93 w 159"/>
                <a:gd name="T75" fmla="*/ 87 h 159"/>
                <a:gd name="T76" fmla="*/ 73 w 159"/>
                <a:gd name="T77" fmla="*/ 84 h 159"/>
                <a:gd name="T78" fmla="*/ 74 w 159"/>
                <a:gd name="T79" fmla="*/ 104 h 159"/>
                <a:gd name="T80" fmla="*/ 88 w 159"/>
                <a:gd name="T81" fmla="*/ 107 h 159"/>
                <a:gd name="T82" fmla="*/ 96 w 159"/>
                <a:gd name="T83" fmla="*/ 132 h 159"/>
                <a:gd name="T84" fmla="*/ 105 w 159"/>
                <a:gd name="T85" fmla="*/ 112 h 159"/>
                <a:gd name="T86" fmla="*/ 107 w 159"/>
                <a:gd name="T87"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 h="159">
                  <a:moveTo>
                    <a:pt x="152" y="46"/>
                  </a:moveTo>
                  <a:cubicBezTo>
                    <a:pt x="148" y="37"/>
                    <a:pt x="143" y="30"/>
                    <a:pt x="136" y="23"/>
                  </a:cubicBezTo>
                  <a:cubicBezTo>
                    <a:pt x="122" y="8"/>
                    <a:pt x="102" y="0"/>
                    <a:pt x="80" y="0"/>
                  </a:cubicBezTo>
                  <a:cubicBezTo>
                    <a:pt x="80" y="0"/>
                    <a:pt x="80" y="0"/>
                    <a:pt x="80" y="0"/>
                  </a:cubicBezTo>
                  <a:cubicBezTo>
                    <a:pt x="80" y="0"/>
                    <a:pt x="80" y="0"/>
                    <a:pt x="80" y="0"/>
                  </a:cubicBezTo>
                  <a:cubicBezTo>
                    <a:pt x="80" y="0"/>
                    <a:pt x="80" y="0"/>
                    <a:pt x="80" y="0"/>
                  </a:cubicBezTo>
                  <a:cubicBezTo>
                    <a:pt x="58" y="0"/>
                    <a:pt x="38" y="8"/>
                    <a:pt x="23" y="23"/>
                  </a:cubicBezTo>
                  <a:cubicBezTo>
                    <a:pt x="16" y="30"/>
                    <a:pt x="11" y="38"/>
                    <a:pt x="7" y="47"/>
                  </a:cubicBezTo>
                  <a:cubicBezTo>
                    <a:pt x="2" y="57"/>
                    <a:pt x="0" y="68"/>
                    <a:pt x="0" y="79"/>
                  </a:cubicBezTo>
                  <a:cubicBezTo>
                    <a:pt x="0" y="79"/>
                    <a:pt x="0" y="79"/>
                    <a:pt x="0" y="79"/>
                  </a:cubicBezTo>
                  <a:cubicBezTo>
                    <a:pt x="0" y="79"/>
                    <a:pt x="0" y="79"/>
                    <a:pt x="0" y="79"/>
                  </a:cubicBezTo>
                  <a:cubicBezTo>
                    <a:pt x="0" y="79"/>
                    <a:pt x="0" y="79"/>
                    <a:pt x="0" y="79"/>
                  </a:cubicBezTo>
                  <a:cubicBezTo>
                    <a:pt x="0" y="101"/>
                    <a:pt x="9" y="121"/>
                    <a:pt x="23" y="136"/>
                  </a:cubicBezTo>
                  <a:cubicBezTo>
                    <a:pt x="38" y="150"/>
                    <a:pt x="58" y="159"/>
                    <a:pt x="80" y="159"/>
                  </a:cubicBezTo>
                  <a:cubicBezTo>
                    <a:pt x="80" y="159"/>
                    <a:pt x="80" y="159"/>
                    <a:pt x="80" y="159"/>
                  </a:cubicBezTo>
                  <a:cubicBezTo>
                    <a:pt x="80" y="159"/>
                    <a:pt x="80" y="159"/>
                    <a:pt x="80" y="159"/>
                  </a:cubicBezTo>
                  <a:cubicBezTo>
                    <a:pt x="80" y="159"/>
                    <a:pt x="80" y="159"/>
                    <a:pt x="80" y="159"/>
                  </a:cubicBezTo>
                  <a:cubicBezTo>
                    <a:pt x="102" y="159"/>
                    <a:pt x="122" y="150"/>
                    <a:pt x="136" y="136"/>
                  </a:cubicBezTo>
                  <a:cubicBezTo>
                    <a:pt x="151" y="121"/>
                    <a:pt x="159" y="101"/>
                    <a:pt x="159" y="79"/>
                  </a:cubicBezTo>
                  <a:cubicBezTo>
                    <a:pt x="159" y="79"/>
                    <a:pt x="159" y="79"/>
                    <a:pt x="159" y="79"/>
                  </a:cubicBezTo>
                  <a:cubicBezTo>
                    <a:pt x="159" y="79"/>
                    <a:pt x="159" y="79"/>
                    <a:pt x="159" y="79"/>
                  </a:cubicBezTo>
                  <a:cubicBezTo>
                    <a:pt x="159" y="79"/>
                    <a:pt x="159" y="79"/>
                    <a:pt x="159" y="79"/>
                  </a:cubicBezTo>
                  <a:cubicBezTo>
                    <a:pt x="159" y="67"/>
                    <a:pt x="157" y="56"/>
                    <a:pt x="152" y="46"/>
                  </a:cubicBezTo>
                  <a:close/>
                  <a:moveTo>
                    <a:pt x="24" y="120"/>
                  </a:moveTo>
                  <a:cubicBezTo>
                    <a:pt x="20" y="115"/>
                    <a:pt x="17" y="109"/>
                    <a:pt x="15" y="103"/>
                  </a:cubicBezTo>
                  <a:cubicBezTo>
                    <a:pt x="17" y="103"/>
                    <a:pt x="18" y="104"/>
                    <a:pt x="20" y="104"/>
                  </a:cubicBezTo>
                  <a:cubicBezTo>
                    <a:pt x="22" y="105"/>
                    <a:pt x="25" y="109"/>
                    <a:pt x="26" y="109"/>
                  </a:cubicBezTo>
                  <a:cubicBezTo>
                    <a:pt x="27" y="109"/>
                    <a:pt x="25" y="119"/>
                    <a:pt x="24" y="120"/>
                  </a:cubicBezTo>
                  <a:close/>
                  <a:moveTo>
                    <a:pt x="128" y="128"/>
                  </a:moveTo>
                  <a:cubicBezTo>
                    <a:pt x="116" y="141"/>
                    <a:pt x="99" y="148"/>
                    <a:pt x="80" y="148"/>
                  </a:cubicBezTo>
                  <a:cubicBezTo>
                    <a:pt x="80" y="148"/>
                    <a:pt x="80" y="148"/>
                    <a:pt x="80" y="148"/>
                  </a:cubicBezTo>
                  <a:cubicBezTo>
                    <a:pt x="80" y="148"/>
                    <a:pt x="80" y="148"/>
                    <a:pt x="80" y="148"/>
                  </a:cubicBezTo>
                  <a:cubicBezTo>
                    <a:pt x="80" y="148"/>
                    <a:pt x="80" y="148"/>
                    <a:pt x="80" y="148"/>
                  </a:cubicBezTo>
                  <a:cubicBezTo>
                    <a:pt x="68" y="148"/>
                    <a:pt x="58" y="146"/>
                    <a:pt x="48" y="141"/>
                  </a:cubicBezTo>
                  <a:cubicBezTo>
                    <a:pt x="49" y="139"/>
                    <a:pt x="50" y="132"/>
                    <a:pt x="50" y="132"/>
                  </a:cubicBezTo>
                  <a:cubicBezTo>
                    <a:pt x="50" y="132"/>
                    <a:pt x="52" y="115"/>
                    <a:pt x="51" y="114"/>
                  </a:cubicBezTo>
                  <a:cubicBezTo>
                    <a:pt x="51" y="113"/>
                    <a:pt x="46" y="109"/>
                    <a:pt x="44" y="108"/>
                  </a:cubicBezTo>
                  <a:cubicBezTo>
                    <a:pt x="41" y="107"/>
                    <a:pt x="38" y="108"/>
                    <a:pt x="36" y="107"/>
                  </a:cubicBezTo>
                  <a:cubicBezTo>
                    <a:pt x="34" y="106"/>
                    <a:pt x="33" y="103"/>
                    <a:pt x="31" y="101"/>
                  </a:cubicBezTo>
                  <a:cubicBezTo>
                    <a:pt x="29" y="100"/>
                    <a:pt x="27" y="100"/>
                    <a:pt x="24" y="99"/>
                  </a:cubicBezTo>
                  <a:cubicBezTo>
                    <a:pt x="21" y="99"/>
                    <a:pt x="20" y="96"/>
                    <a:pt x="19" y="94"/>
                  </a:cubicBezTo>
                  <a:cubicBezTo>
                    <a:pt x="18" y="93"/>
                    <a:pt x="19" y="90"/>
                    <a:pt x="21" y="90"/>
                  </a:cubicBezTo>
                  <a:cubicBezTo>
                    <a:pt x="23" y="89"/>
                    <a:pt x="25" y="89"/>
                    <a:pt x="32" y="85"/>
                  </a:cubicBezTo>
                  <a:cubicBezTo>
                    <a:pt x="39" y="82"/>
                    <a:pt x="31" y="80"/>
                    <a:pt x="32" y="75"/>
                  </a:cubicBezTo>
                  <a:cubicBezTo>
                    <a:pt x="32" y="70"/>
                    <a:pt x="39" y="70"/>
                    <a:pt x="41" y="67"/>
                  </a:cubicBezTo>
                  <a:cubicBezTo>
                    <a:pt x="44" y="64"/>
                    <a:pt x="40" y="62"/>
                    <a:pt x="37" y="61"/>
                  </a:cubicBezTo>
                  <a:cubicBezTo>
                    <a:pt x="35" y="59"/>
                    <a:pt x="32" y="61"/>
                    <a:pt x="31" y="63"/>
                  </a:cubicBezTo>
                  <a:cubicBezTo>
                    <a:pt x="29" y="66"/>
                    <a:pt x="29" y="67"/>
                    <a:pt x="26" y="67"/>
                  </a:cubicBezTo>
                  <a:cubicBezTo>
                    <a:pt x="24" y="67"/>
                    <a:pt x="23" y="66"/>
                    <a:pt x="22" y="63"/>
                  </a:cubicBezTo>
                  <a:cubicBezTo>
                    <a:pt x="20" y="60"/>
                    <a:pt x="23" y="60"/>
                    <a:pt x="28" y="56"/>
                  </a:cubicBezTo>
                  <a:cubicBezTo>
                    <a:pt x="34" y="53"/>
                    <a:pt x="30" y="53"/>
                    <a:pt x="30" y="51"/>
                  </a:cubicBezTo>
                  <a:cubicBezTo>
                    <a:pt x="30" y="50"/>
                    <a:pt x="28" y="50"/>
                    <a:pt x="25" y="49"/>
                  </a:cubicBezTo>
                  <a:cubicBezTo>
                    <a:pt x="25" y="49"/>
                    <a:pt x="25" y="49"/>
                    <a:pt x="25" y="49"/>
                  </a:cubicBezTo>
                  <a:cubicBezTo>
                    <a:pt x="22" y="48"/>
                    <a:pt x="24" y="45"/>
                    <a:pt x="25" y="44"/>
                  </a:cubicBezTo>
                  <a:cubicBezTo>
                    <a:pt x="27" y="43"/>
                    <a:pt x="29" y="43"/>
                    <a:pt x="31" y="44"/>
                  </a:cubicBezTo>
                  <a:cubicBezTo>
                    <a:pt x="32" y="45"/>
                    <a:pt x="32" y="46"/>
                    <a:pt x="37" y="44"/>
                  </a:cubicBezTo>
                  <a:cubicBezTo>
                    <a:pt x="41" y="43"/>
                    <a:pt x="41" y="44"/>
                    <a:pt x="43" y="46"/>
                  </a:cubicBezTo>
                  <a:cubicBezTo>
                    <a:pt x="44" y="47"/>
                    <a:pt x="45" y="49"/>
                    <a:pt x="46" y="51"/>
                  </a:cubicBezTo>
                  <a:cubicBezTo>
                    <a:pt x="47" y="52"/>
                    <a:pt x="47" y="53"/>
                    <a:pt x="48" y="54"/>
                  </a:cubicBezTo>
                  <a:cubicBezTo>
                    <a:pt x="50" y="56"/>
                    <a:pt x="54" y="54"/>
                    <a:pt x="58" y="52"/>
                  </a:cubicBezTo>
                  <a:cubicBezTo>
                    <a:pt x="58" y="52"/>
                    <a:pt x="58" y="52"/>
                    <a:pt x="58" y="52"/>
                  </a:cubicBezTo>
                  <a:cubicBezTo>
                    <a:pt x="61" y="50"/>
                    <a:pt x="60" y="47"/>
                    <a:pt x="60" y="44"/>
                  </a:cubicBezTo>
                  <a:cubicBezTo>
                    <a:pt x="60" y="41"/>
                    <a:pt x="58" y="41"/>
                    <a:pt x="57" y="40"/>
                  </a:cubicBezTo>
                  <a:cubicBezTo>
                    <a:pt x="55" y="39"/>
                    <a:pt x="55" y="35"/>
                    <a:pt x="54" y="33"/>
                  </a:cubicBezTo>
                  <a:cubicBezTo>
                    <a:pt x="52" y="30"/>
                    <a:pt x="49" y="31"/>
                    <a:pt x="47" y="31"/>
                  </a:cubicBezTo>
                  <a:cubicBezTo>
                    <a:pt x="45" y="32"/>
                    <a:pt x="42" y="35"/>
                    <a:pt x="42" y="35"/>
                  </a:cubicBezTo>
                  <a:cubicBezTo>
                    <a:pt x="41" y="34"/>
                    <a:pt x="41" y="31"/>
                    <a:pt x="40" y="30"/>
                  </a:cubicBezTo>
                  <a:cubicBezTo>
                    <a:pt x="39" y="29"/>
                    <a:pt x="36" y="29"/>
                    <a:pt x="33" y="29"/>
                  </a:cubicBezTo>
                  <a:cubicBezTo>
                    <a:pt x="45" y="17"/>
                    <a:pt x="61" y="10"/>
                    <a:pt x="80" y="10"/>
                  </a:cubicBezTo>
                  <a:cubicBezTo>
                    <a:pt x="80" y="10"/>
                    <a:pt x="80" y="10"/>
                    <a:pt x="80" y="10"/>
                  </a:cubicBezTo>
                  <a:cubicBezTo>
                    <a:pt x="80" y="10"/>
                    <a:pt x="80" y="10"/>
                    <a:pt x="80" y="10"/>
                  </a:cubicBezTo>
                  <a:cubicBezTo>
                    <a:pt x="80" y="10"/>
                    <a:pt x="80" y="10"/>
                    <a:pt x="80" y="10"/>
                  </a:cubicBezTo>
                  <a:cubicBezTo>
                    <a:pt x="99" y="10"/>
                    <a:pt x="116" y="18"/>
                    <a:pt x="128" y="31"/>
                  </a:cubicBezTo>
                  <a:cubicBezTo>
                    <a:pt x="131" y="33"/>
                    <a:pt x="134" y="36"/>
                    <a:pt x="136" y="40"/>
                  </a:cubicBezTo>
                  <a:cubicBezTo>
                    <a:pt x="129" y="42"/>
                    <a:pt x="117" y="46"/>
                    <a:pt x="116" y="47"/>
                  </a:cubicBezTo>
                  <a:cubicBezTo>
                    <a:pt x="115" y="49"/>
                    <a:pt x="110" y="50"/>
                    <a:pt x="108" y="49"/>
                  </a:cubicBezTo>
                  <a:cubicBezTo>
                    <a:pt x="106" y="48"/>
                    <a:pt x="105" y="47"/>
                    <a:pt x="103" y="47"/>
                  </a:cubicBezTo>
                  <a:cubicBezTo>
                    <a:pt x="100" y="47"/>
                    <a:pt x="100" y="47"/>
                    <a:pt x="98" y="49"/>
                  </a:cubicBezTo>
                  <a:cubicBezTo>
                    <a:pt x="97" y="50"/>
                    <a:pt x="95" y="51"/>
                    <a:pt x="94" y="52"/>
                  </a:cubicBezTo>
                  <a:cubicBezTo>
                    <a:pt x="93" y="53"/>
                    <a:pt x="92" y="53"/>
                    <a:pt x="91" y="52"/>
                  </a:cubicBezTo>
                  <a:cubicBezTo>
                    <a:pt x="90" y="52"/>
                    <a:pt x="90" y="52"/>
                    <a:pt x="90" y="52"/>
                  </a:cubicBezTo>
                  <a:cubicBezTo>
                    <a:pt x="89" y="52"/>
                    <a:pt x="89" y="52"/>
                    <a:pt x="88" y="52"/>
                  </a:cubicBezTo>
                  <a:cubicBezTo>
                    <a:pt x="87" y="53"/>
                    <a:pt x="86" y="53"/>
                    <a:pt x="86" y="53"/>
                  </a:cubicBezTo>
                  <a:cubicBezTo>
                    <a:pt x="84" y="56"/>
                    <a:pt x="87" y="60"/>
                    <a:pt x="89" y="60"/>
                  </a:cubicBezTo>
                  <a:cubicBezTo>
                    <a:pt x="90" y="60"/>
                    <a:pt x="92" y="56"/>
                    <a:pt x="93" y="56"/>
                  </a:cubicBezTo>
                  <a:cubicBezTo>
                    <a:pt x="95" y="56"/>
                    <a:pt x="97" y="58"/>
                    <a:pt x="97" y="59"/>
                  </a:cubicBezTo>
                  <a:cubicBezTo>
                    <a:pt x="98" y="60"/>
                    <a:pt x="96" y="64"/>
                    <a:pt x="94" y="65"/>
                  </a:cubicBezTo>
                  <a:cubicBezTo>
                    <a:pt x="93" y="65"/>
                    <a:pt x="88" y="66"/>
                    <a:pt x="87" y="66"/>
                  </a:cubicBezTo>
                  <a:cubicBezTo>
                    <a:pt x="86" y="66"/>
                    <a:pt x="82" y="64"/>
                    <a:pt x="81" y="66"/>
                  </a:cubicBezTo>
                  <a:cubicBezTo>
                    <a:pt x="79" y="67"/>
                    <a:pt x="77" y="67"/>
                    <a:pt x="78" y="70"/>
                  </a:cubicBezTo>
                  <a:cubicBezTo>
                    <a:pt x="79" y="73"/>
                    <a:pt x="78" y="75"/>
                    <a:pt x="78" y="75"/>
                  </a:cubicBezTo>
                  <a:cubicBezTo>
                    <a:pt x="77" y="75"/>
                    <a:pt x="70" y="77"/>
                    <a:pt x="77" y="77"/>
                  </a:cubicBezTo>
                  <a:cubicBezTo>
                    <a:pt x="84" y="78"/>
                    <a:pt x="85" y="75"/>
                    <a:pt x="87" y="75"/>
                  </a:cubicBezTo>
                  <a:cubicBezTo>
                    <a:pt x="88" y="75"/>
                    <a:pt x="91" y="73"/>
                    <a:pt x="93" y="74"/>
                  </a:cubicBezTo>
                  <a:cubicBezTo>
                    <a:pt x="94" y="75"/>
                    <a:pt x="97" y="73"/>
                    <a:pt x="98" y="74"/>
                  </a:cubicBezTo>
                  <a:cubicBezTo>
                    <a:pt x="100" y="74"/>
                    <a:pt x="103" y="70"/>
                    <a:pt x="104" y="72"/>
                  </a:cubicBezTo>
                  <a:cubicBezTo>
                    <a:pt x="106" y="73"/>
                    <a:pt x="105" y="76"/>
                    <a:pt x="105" y="77"/>
                  </a:cubicBezTo>
                  <a:cubicBezTo>
                    <a:pt x="105" y="78"/>
                    <a:pt x="102" y="79"/>
                    <a:pt x="103" y="81"/>
                  </a:cubicBezTo>
                  <a:cubicBezTo>
                    <a:pt x="103" y="82"/>
                    <a:pt x="105" y="84"/>
                    <a:pt x="107" y="85"/>
                  </a:cubicBezTo>
                  <a:cubicBezTo>
                    <a:pt x="108" y="87"/>
                    <a:pt x="110" y="89"/>
                    <a:pt x="111" y="87"/>
                  </a:cubicBezTo>
                  <a:cubicBezTo>
                    <a:pt x="112" y="86"/>
                    <a:pt x="112" y="84"/>
                    <a:pt x="113" y="83"/>
                  </a:cubicBezTo>
                  <a:cubicBezTo>
                    <a:pt x="114" y="82"/>
                    <a:pt x="119" y="83"/>
                    <a:pt x="120" y="85"/>
                  </a:cubicBezTo>
                  <a:cubicBezTo>
                    <a:pt x="120" y="86"/>
                    <a:pt x="123" y="89"/>
                    <a:pt x="123" y="89"/>
                  </a:cubicBezTo>
                  <a:cubicBezTo>
                    <a:pt x="124" y="89"/>
                    <a:pt x="126" y="90"/>
                    <a:pt x="126" y="90"/>
                  </a:cubicBezTo>
                  <a:cubicBezTo>
                    <a:pt x="126" y="90"/>
                    <a:pt x="127" y="91"/>
                    <a:pt x="128" y="93"/>
                  </a:cubicBezTo>
                  <a:cubicBezTo>
                    <a:pt x="129" y="95"/>
                    <a:pt x="131" y="95"/>
                    <a:pt x="133" y="95"/>
                  </a:cubicBezTo>
                  <a:cubicBezTo>
                    <a:pt x="134" y="94"/>
                    <a:pt x="135" y="91"/>
                    <a:pt x="137" y="92"/>
                  </a:cubicBezTo>
                  <a:cubicBezTo>
                    <a:pt x="139" y="92"/>
                    <a:pt x="140" y="91"/>
                    <a:pt x="142" y="93"/>
                  </a:cubicBezTo>
                  <a:cubicBezTo>
                    <a:pt x="144" y="95"/>
                    <a:pt x="145" y="96"/>
                    <a:pt x="146" y="97"/>
                  </a:cubicBezTo>
                  <a:cubicBezTo>
                    <a:pt x="143" y="109"/>
                    <a:pt x="137" y="120"/>
                    <a:pt x="128" y="128"/>
                  </a:cubicBezTo>
                  <a:close/>
                  <a:moveTo>
                    <a:pt x="107" y="100"/>
                  </a:moveTo>
                  <a:cubicBezTo>
                    <a:pt x="105" y="100"/>
                    <a:pt x="104" y="97"/>
                    <a:pt x="103" y="94"/>
                  </a:cubicBezTo>
                  <a:cubicBezTo>
                    <a:pt x="103" y="92"/>
                    <a:pt x="101" y="89"/>
                    <a:pt x="99" y="88"/>
                  </a:cubicBezTo>
                  <a:cubicBezTo>
                    <a:pt x="97" y="87"/>
                    <a:pt x="95" y="88"/>
                    <a:pt x="93" y="87"/>
                  </a:cubicBezTo>
                  <a:cubicBezTo>
                    <a:pt x="91" y="86"/>
                    <a:pt x="88" y="84"/>
                    <a:pt x="85" y="83"/>
                  </a:cubicBezTo>
                  <a:cubicBezTo>
                    <a:pt x="83" y="83"/>
                    <a:pt x="80" y="83"/>
                    <a:pt x="78" y="82"/>
                  </a:cubicBezTo>
                  <a:cubicBezTo>
                    <a:pt x="76" y="81"/>
                    <a:pt x="73" y="84"/>
                    <a:pt x="73" y="84"/>
                  </a:cubicBezTo>
                  <a:cubicBezTo>
                    <a:pt x="73" y="84"/>
                    <a:pt x="70" y="88"/>
                    <a:pt x="70" y="90"/>
                  </a:cubicBezTo>
                  <a:cubicBezTo>
                    <a:pt x="69" y="91"/>
                    <a:pt x="69" y="96"/>
                    <a:pt x="69" y="98"/>
                  </a:cubicBezTo>
                  <a:cubicBezTo>
                    <a:pt x="69" y="100"/>
                    <a:pt x="74" y="104"/>
                    <a:pt x="74" y="104"/>
                  </a:cubicBezTo>
                  <a:cubicBezTo>
                    <a:pt x="74" y="104"/>
                    <a:pt x="75" y="107"/>
                    <a:pt x="77" y="107"/>
                  </a:cubicBezTo>
                  <a:cubicBezTo>
                    <a:pt x="78" y="107"/>
                    <a:pt x="81" y="105"/>
                    <a:pt x="84" y="104"/>
                  </a:cubicBezTo>
                  <a:cubicBezTo>
                    <a:pt x="86" y="104"/>
                    <a:pt x="87" y="106"/>
                    <a:pt x="88" y="107"/>
                  </a:cubicBezTo>
                  <a:cubicBezTo>
                    <a:pt x="88" y="108"/>
                    <a:pt x="89" y="113"/>
                    <a:pt x="89" y="115"/>
                  </a:cubicBezTo>
                  <a:cubicBezTo>
                    <a:pt x="88" y="116"/>
                    <a:pt x="89" y="126"/>
                    <a:pt x="89" y="126"/>
                  </a:cubicBezTo>
                  <a:cubicBezTo>
                    <a:pt x="90" y="127"/>
                    <a:pt x="95" y="132"/>
                    <a:pt x="96" y="132"/>
                  </a:cubicBezTo>
                  <a:cubicBezTo>
                    <a:pt x="98" y="132"/>
                    <a:pt x="100" y="129"/>
                    <a:pt x="101" y="127"/>
                  </a:cubicBezTo>
                  <a:cubicBezTo>
                    <a:pt x="103" y="126"/>
                    <a:pt x="105" y="121"/>
                    <a:pt x="105" y="119"/>
                  </a:cubicBezTo>
                  <a:cubicBezTo>
                    <a:pt x="105" y="112"/>
                    <a:pt x="105" y="112"/>
                    <a:pt x="105" y="112"/>
                  </a:cubicBezTo>
                  <a:cubicBezTo>
                    <a:pt x="105" y="111"/>
                    <a:pt x="107" y="109"/>
                    <a:pt x="108" y="107"/>
                  </a:cubicBezTo>
                  <a:cubicBezTo>
                    <a:pt x="110" y="106"/>
                    <a:pt x="111" y="103"/>
                    <a:pt x="111" y="101"/>
                  </a:cubicBezTo>
                  <a:cubicBezTo>
                    <a:pt x="110" y="100"/>
                    <a:pt x="108" y="101"/>
                    <a:pt x="107" y="10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745" tIns="29372" rIns="58745" bIns="29372" numCol="1" anchor="t" anchorCtr="0" compatLnSpc="1">
              <a:prstTxWarp prst="textNoShape">
                <a:avLst/>
              </a:prstTxWarp>
            </a:bodyPr>
            <a:lstStyle/>
            <a:p>
              <a:endParaRPr lang="zh-CN" altLang="en-US">
                <a:solidFill>
                  <a:prstClr val="black"/>
                </a:solidFill>
              </a:endParaRPr>
            </a:p>
          </p:txBody>
        </p:sp>
      </p:grpSp>
      <p:grpSp>
        <p:nvGrpSpPr>
          <p:cNvPr id="24" name="组合 23"/>
          <p:cNvGrpSpPr/>
          <p:nvPr/>
        </p:nvGrpSpPr>
        <p:grpSpPr>
          <a:xfrm>
            <a:off x="5050301" y="2481132"/>
            <a:ext cx="4930228" cy="344388"/>
            <a:chOff x="2585625" y="2245476"/>
            <a:chExt cx="6272041" cy="609382"/>
          </a:xfrm>
        </p:grpSpPr>
        <p:cxnSp>
          <p:nvCxnSpPr>
            <p:cNvPr id="25" name="Straight Connector 154"/>
            <p:cNvCxnSpPr/>
            <p:nvPr/>
          </p:nvCxnSpPr>
          <p:spPr>
            <a:xfrm rot="16200000">
              <a:off x="2280934" y="2550167"/>
              <a:ext cx="609382" cy="0"/>
            </a:xfrm>
            <a:prstGeom prst="line">
              <a:avLst/>
            </a:prstGeom>
            <a:ln>
              <a:solidFill>
                <a:srgbClr val="9A2222"/>
              </a:solidFill>
              <a:tailEnd type="oval" w="lg" len="lg"/>
            </a:ln>
          </p:spPr>
          <p:style>
            <a:lnRef idx="1">
              <a:schemeClr val="accent1"/>
            </a:lnRef>
            <a:fillRef idx="0">
              <a:schemeClr val="accent1"/>
            </a:fillRef>
            <a:effectRef idx="0">
              <a:schemeClr val="accent1"/>
            </a:effectRef>
            <a:fontRef idx="minor">
              <a:schemeClr val="tx1"/>
            </a:fontRef>
          </p:style>
        </p:cxnSp>
        <p:cxnSp>
          <p:nvCxnSpPr>
            <p:cNvPr id="26" name="Straight Connector 154"/>
            <p:cNvCxnSpPr/>
            <p:nvPr/>
          </p:nvCxnSpPr>
          <p:spPr>
            <a:xfrm rot="16200000">
              <a:off x="5416955" y="2550167"/>
              <a:ext cx="609382" cy="0"/>
            </a:xfrm>
            <a:prstGeom prst="line">
              <a:avLst/>
            </a:prstGeom>
            <a:ln>
              <a:solidFill>
                <a:srgbClr val="9A2222"/>
              </a:solidFill>
              <a:tailEnd type="oval" w="lg" len="lg"/>
            </a:ln>
          </p:spPr>
          <p:style>
            <a:lnRef idx="1">
              <a:schemeClr val="accent1"/>
            </a:lnRef>
            <a:fillRef idx="0">
              <a:schemeClr val="accent1"/>
            </a:fillRef>
            <a:effectRef idx="0">
              <a:schemeClr val="accent1"/>
            </a:effectRef>
            <a:fontRef idx="minor">
              <a:schemeClr val="tx1"/>
            </a:fontRef>
          </p:style>
        </p:cxnSp>
        <p:cxnSp>
          <p:nvCxnSpPr>
            <p:cNvPr id="27" name="Straight Connector 154"/>
            <p:cNvCxnSpPr/>
            <p:nvPr/>
          </p:nvCxnSpPr>
          <p:spPr>
            <a:xfrm rot="16200000">
              <a:off x="8552975" y="2550167"/>
              <a:ext cx="609382" cy="0"/>
            </a:xfrm>
            <a:prstGeom prst="line">
              <a:avLst/>
            </a:prstGeom>
            <a:ln>
              <a:solidFill>
                <a:srgbClr val="9A2222"/>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flipV="1">
            <a:off x="6076705" y="4825344"/>
            <a:ext cx="4930228" cy="344388"/>
            <a:chOff x="2585625" y="2245476"/>
            <a:chExt cx="6272041" cy="609382"/>
          </a:xfrm>
        </p:grpSpPr>
        <p:cxnSp>
          <p:nvCxnSpPr>
            <p:cNvPr id="29" name="Straight Connector 154"/>
            <p:cNvCxnSpPr/>
            <p:nvPr/>
          </p:nvCxnSpPr>
          <p:spPr>
            <a:xfrm rot="16200000">
              <a:off x="2280934" y="2550167"/>
              <a:ext cx="609382" cy="0"/>
            </a:xfrm>
            <a:prstGeom prst="line">
              <a:avLst/>
            </a:prstGeom>
            <a:ln>
              <a:solidFill>
                <a:srgbClr val="9A2222"/>
              </a:solidFill>
              <a:tailEnd type="oval" w="lg" len="lg"/>
            </a:ln>
          </p:spPr>
          <p:style>
            <a:lnRef idx="1">
              <a:schemeClr val="accent1"/>
            </a:lnRef>
            <a:fillRef idx="0">
              <a:schemeClr val="accent1"/>
            </a:fillRef>
            <a:effectRef idx="0">
              <a:schemeClr val="accent1"/>
            </a:effectRef>
            <a:fontRef idx="minor">
              <a:schemeClr val="tx1"/>
            </a:fontRef>
          </p:style>
        </p:cxnSp>
        <p:cxnSp>
          <p:nvCxnSpPr>
            <p:cNvPr id="30" name="Straight Connector 154"/>
            <p:cNvCxnSpPr/>
            <p:nvPr/>
          </p:nvCxnSpPr>
          <p:spPr>
            <a:xfrm rot="16200000">
              <a:off x="5416955" y="2550167"/>
              <a:ext cx="609382" cy="0"/>
            </a:xfrm>
            <a:prstGeom prst="line">
              <a:avLst/>
            </a:prstGeom>
            <a:ln>
              <a:solidFill>
                <a:srgbClr val="9A2222"/>
              </a:solidFill>
              <a:tailEnd type="oval" w="lg" len="lg"/>
            </a:ln>
          </p:spPr>
          <p:style>
            <a:lnRef idx="1">
              <a:schemeClr val="accent1"/>
            </a:lnRef>
            <a:fillRef idx="0">
              <a:schemeClr val="accent1"/>
            </a:fillRef>
            <a:effectRef idx="0">
              <a:schemeClr val="accent1"/>
            </a:effectRef>
            <a:fontRef idx="minor">
              <a:schemeClr val="tx1"/>
            </a:fontRef>
          </p:style>
        </p:cxnSp>
        <p:cxnSp>
          <p:nvCxnSpPr>
            <p:cNvPr id="31" name="Straight Connector 154"/>
            <p:cNvCxnSpPr/>
            <p:nvPr/>
          </p:nvCxnSpPr>
          <p:spPr>
            <a:xfrm rot="16200000">
              <a:off x="8552975" y="2550167"/>
              <a:ext cx="609382" cy="0"/>
            </a:xfrm>
            <a:prstGeom prst="line">
              <a:avLst/>
            </a:prstGeom>
            <a:ln>
              <a:solidFill>
                <a:srgbClr val="9A2222"/>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2" name="文本框 95"/>
          <p:cNvSpPr txBox="1"/>
          <p:nvPr/>
        </p:nvSpPr>
        <p:spPr>
          <a:xfrm>
            <a:off x="4278103" y="1963166"/>
            <a:ext cx="1684721" cy="382321"/>
          </a:xfrm>
          <a:prstGeom prst="rect">
            <a:avLst/>
          </a:prstGeom>
          <a:noFill/>
        </p:spPr>
        <p:txBody>
          <a:bodyPr wrap="none" lIns="73641" tIns="36820" rIns="73641" bIns="36820" rtlCol="0">
            <a:spAutoFit/>
          </a:bodyPr>
          <a:lstStyle/>
          <a:p>
            <a:r>
              <a:rPr lang="zh-CN" altLang="en-US" sz="2000" dirty="0">
                <a:solidFill>
                  <a:prstClr val="black">
                    <a:lumMod val="65000"/>
                    <a:lumOff val="35000"/>
                  </a:prstClr>
                </a:solidFill>
                <a:latin typeface="百度综艺简体" pitchFamily="2" charset="-122"/>
                <a:ea typeface="百度综艺简体" pitchFamily="2" charset="-122"/>
              </a:rPr>
              <a:t>添加文本标题</a:t>
            </a:r>
          </a:p>
        </p:txBody>
      </p:sp>
      <p:sp>
        <p:nvSpPr>
          <p:cNvPr id="33" name="文本框 95"/>
          <p:cNvSpPr txBox="1"/>
          <p:nvPr/>
        </p:nvSpPr>
        <p:spPr>
          <a:xfrm>
            <a:off x="6834385" y="1963166"/>
            <a:ext cx="1684721" cy="382321"/>
          </a:xfrm>
          <a:prstGeom prst="rect">
            <a:avLst/>
          </a:prstGeom>
          <a:noFill/>
        </p:spPr>
        <p:txBody>
          <a:bodyPr wrap="none" lIns="73641" tIns="36820" rIns="73641" bIns="36820" rtlCol="0">
            <a:spAutoFit/>
          </a:bodyPr>
          <a:lstStyle/>
          <a:p>
            <a:r>
              <a:rPr lang="zh-CN" altLang="en-US" sz="2000" dirty="0">
                <a:solidFill>
                  <a:prstClr val="black">
                    <a:lumMod val="65000"/>
                    <a:lumOff val="35000"/>
                  </a:prstClr>
                </a:solidFill>
                <a:latin typeface="百度综艺简体" pitchFamily="2" charset="-122"/>
                <a:ea typeface="百度综艺简体" pitchFamily="2" charset="-122"/>
              </a:rPr>
              <a:t>添加文本标题</a:t>
            </a:r>
          </a:p>
        </p:txBody>
      </p:sp>
      <p:sp>
        <p:nvSpPr>
          <p:cNvPr id="34" name="文本框 95"/>
          <p:cNvSpPr txBox="1"/>
          <p:nvPr/>
        </p:nvSpPr>
        <p:spPr>
          <a:xfrm>
            <a:off x="9219942" y="1963166"/>
            <a:ext cx="1684721" cy="382321"/>
          </a:xfrm>
          <a:prstGeom prst="rect">
            <a:avLst/>
          </a:prstGeom>
          <a:noFill/>
        </p:spPr>
        <p:txBody>
          <a:bodyPr wrap="none" lIns="73641" tIns="36820" rIns="73641" bIns="36820" rtlCol="0">
            <a:spAutoFit/>
          </a:bodyPr>
          <a:lstStyle/>
          <a:p>
            <a:r>
              <a:rPr lang="zh-CN" altLang="en-US" sz="2000" dirty="0">
                <a:solidFill>
                  <a:prstClr val="black">
                    <a:lumMod val="65000"/>
                    <a:lumOff val="35000"/>
                  </a:prstClr>
                </a:solidFill>
                <a:latin typeface="百度综艺简体" pitchFamily="2" charset="-122"/>
                <a:ea typeface="百度综艺简体" pitchFamily="2" charset="-122"/>
              </a:rPr>
              <a:t>添加文本标题</a:t>
            </a:r>
          </a:p>
        </p:txBody>
      </p:sp>
      <p:sp>
        <p:nvSpPr>
          <p:cNvPr id="35" name="文本框 95"/>
          <p:cNvSpPr txBox="1"/>
          <p:nvPr/>
        </p:nvSpPr>
        <p:spPr>
          <a:xfrm>
            <a:off x="5235167" y="5395845"/>
            <a:ext cx="1684721" cy="382321"/>
          </a:xfrm>
          <a:prstGeom prst="rect">
            <a:avLst/>
          </a:prstGeom>
          <a:noFill/>
        </p:spPr>
        <p:txBody>
          <a:bodyPr wrap="none" lIns="73641" tIns="36820" rIns="73641" bIns="36820" rtlCol="0">
            <a:spAutoFit/>
          </a:bodyPr>
          <a:lstStyle/>
          <a:p>
            <a:r>
              <a:rPr lang="zh-CN" altLang="en-US" sz="2000" dirty="0">
                <a:solidFill>
                  <a:prstClr val="black">
                    <a:lumMod val="65000"/>
                    <a:lumOff val="35000"/>
                  </a:prstClr>
                </a:solidFill>
                <a:latin typeface="百度综艺简体" pitchFamily="2" charset="-122"/>
                <a:ea typeface="百度综艺简体" pitchFamily="2" charset="-122"/>
              </a:rPr>
              <a:t>添加文本标题</a:t>
            </a:r>
          </a:p>
        </p:txBody>
      </p:sp>
      <p:sp>
        <p:nvSpPr>
          <p:cNvPr id="36" name="文本框 95"/>
          <p:cNvSpPr txBox="1"/>
          <p:nvPr/>
        </p:nvSpPr>
        <p:spPr>
          <a:xfrm>
            <a:off x="7686573" y="5395845"/>
            <a:ext cx="1684721" cy="382321"/>
          </a:xfrm>
          <a:prstGeom prst="rect">
            <a:avLst/>
          </a:prstGeom>
          <a:noFill/>
        </p:spPr>
        <p:txBody>
          <a:bodyPr wrap="none" lIns="73641" tIns="36820" rIns="73641" bIns="36820" rtlCol="0">
            <a:spAutoFit/>
          </a:bodyPr>
          <a:lstStyle/>
          <a:p>
            <a:r>
              <a:rPr lang="zh-CN" altLang="en-US" sz="2000" dirty="0">
                <a:solidFill>
                  <a:prstClr val="black">
                    <a:lumMod val="65000"/>
                    <a:lumOff val="35000"/>
                  </a:prstClr>
                </a:solidFill>
                <a:latin typeface="百度综艺简体" pitchFamily="2" charset="-122"/>
                <a:ea typeface="百度综艺简体" pitchFamily="2" charset="-122"/>
              </a:rPr>
              <a:t>添加文本标题</a:t>
            </a:r>
          </a:p>
        </p:txBody>
      </p:sp>
      <p:sp>
        <p:nvSpPr>
          <p:cNvPr id="37" name="文本框 95"/>
          <p:cNvSpPr txBox="1"/>
          <p:nvPr/>
        </p:nvSpPr>
        <p:spPr>
          <a:xfrm>
            <a:off x="10265133" y="5395845"/>
            <a:ext cx="1684721" cy="382321"/>
          </a:xfrm>
          <a:prstGeom prst="rect">
            <a:avLst/>
          </a:prstGeom>
          <a:noFill/>
        </p:spPr>
        <p:txBody>
          <a:bodyPr wrap="none" lIns="73641" tIns="36820" rIns="73641" bIns="36820" rtlCol="0">
            <a:spAutoFit/>
          </a:bodyPr>
          <a:lstStyle/>
          <a:p>
            <a:r>
              <a:rPr lang="zh-CN" altLang="en-US" sz="2000" dirty="0">
                <a:solidFill>
                  <a:prstClr val="black">
                    <a:lumMod val="65000"/>
                    <a:lumOff val="35000"/>
                  </a:prstClr>
                </a:solidFill>
                <a:latin typeface="百度综艺简体" pitchFamily="2" charset="-122"/>
                <a:ea typeface="百度综艺简体" pitchFamily="2" charset="-122"/>
              </a:rPr>
              <a:t>添加文本标题</a:t>
            </a:r>
          </a:p>
        </p:txBody>
      </p:sp>
      <p:grpSp>
        <p:nvGrpSpPr>
          <p:cNvPr id="38" name="组合 37"/>
          <p:cNvGrpSpPr/>
          <p:nvPr/>
        </p:nvGrpSpPr>
        <p:grpSpPr>
          <a:xfrm>
            <a:off x="516336" y="2762134"/>
            <a:ext cx="3354248" cy="2267402"/>
            <a:chOff x="387959" y="2071121"/>
            <a:chExt cx="2520280" cy="1700158"/>
          </a:xfrm>
        </p:grpSpPr>
        <p:sp>
          <p:nvSpPr>
            <p:cNvPr id="39" name="文本框 69"/>
            <p:cNvSpPr txBox="1"/>
            <p:nvPr/>
          </p:nvSpPr>
          <p:spPr>
            <a:xfrm>
              <a:off x="683568" y="2071121"/>
              <a:ext cx="1624136" cy="271916"/>
            </a:xfrm>
            <a:prstGeom prst="rect">
              <a:avLst/>
            </a:prstGeom>
            <a:noFill/>
          </p:spPr>
          <p:txBody>
            <a:bodyPr wrap="none" lIns="54331" tIns="27166" rIns="54331" bIns="27166" rtlCol="0">
              <a:spAutoFit/>
            </a:bodyPr>
            <a:lstStyle/>
            <a:p>
              <a:r>
                <a:rPr lang="zh-CN" altLang="en-US" sz="2000" dirty="0">
                  <a:solidFill>
                    <a:prstClr val="black">
                      <a:lumMod val="65000"/>
                      <a:lumOff val="35000"/>
                    </a:prstClr>
                  </a:solidFill>
                  <a:latin typeface="百度综艺简体" pitchFamily="2" charset="-122"/>
                  <a:ea typeface="百度综艺简体" pitchFamily="2" charset="-122"/>
                </a:rPr>
                <a:t>此处添加文本标题</a:t>
              </a:r>
            </a:p>
          </p:txBody>
        </p:sp>
        <p:sp>
          <p:nvSpPr>
            <p:cNvPr id="40" name="TextBox 49"/>
            <p:cNvSpPr txBox="1"/>
            <p:nvPr/>
          </p:nvSpPr>
          <p:spPr>
            <a:xfrm>
              <a:off x="387959" y="2423755"/>
              <a:ext cx="2520280" cy="1347524"/>
            </a:xfrm>
            <a:prstGeom prst="rect">
              <a:avLst/>
            </a:prstGeom>
            <a:noFill/>
            <a:ln w="3175">
              <a:noFill/>
            </a:ln>
          </p:spPr>
          <p:txBody>
            <a:bodyPr wrap="square" lIns="54331" tIns="27166" rIns="54331" bIns="27166" rtlCol="0">
              <a:spAutoFit/>
            </a:bodyPr>
            <a:lstStyle/>
            <a:p>
              <a:pPr algn="just" fontAlgn="base">
                <a:spcBef>
                  <a:spcPct val="0"/>
                </a:spcBef>
                <a:spcAft>
                  <a:spcPct val="0"/>
                </a:spcAft>
              </a:pPr>
              <a:r>
                <a:rPr lang="zh-CN" altLang="en-US" sz="1600" dirty="0">
                  <a:solidFill>
                    <a:prstClr val="black"/>
                  </a:solidFill>
                  <a:latin typeface="微软雅黑" pitchFamily="34" charset="-122"/>
                  <a:ea typeface="微软雅黑" pitchFamily="34" charset="-122"/>
                  <a:cs typeface="方正兰亭纤黑简体"/>
                </a:rPr>
                <a:t>单击此处添加文字阐述，添加简短问题说明文字，具体说明文字在此处添加此处。添加简短问题说明文字。单击此处添加文字阐述，添加简短问题说明文字，具体说明文字在此处添加此处。添加简短问题说明文字。</a:t>
              </a:r>
            </a:p>
          </p:txBody>
        </p:sp>
        <p:cxnSp>
          <p:nvCxnSpPr>
            <p:cNvPr id="41" name="直接连接符 40"/>
            <p:cNvCxnSpPr/>
            <p:nvPr/>
          </p:nvCxnSpPr>
          <p:spPr>
            <a:xfrm>
              <a:off x="695376" y="2378913"/>
              <a:ext cx="1742642" cy="1818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明年工作计划</a:t>
            </a:r>
          </a:p>
        </p:txBody>
      </p:sp>
    </p:spTree>
    <p:extLst>
      <p:ext uri="{BB962C8B-B14F-4D97-AF65-F5344CB8AC3E}">
        <p14:creationId xmlns:p14="http://schemas.microsoft.com/office/powerpoint/2010/main" val="3951314938"/>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by="(-#ppt_w*2)" calcmode="lin" valueType="num">
                                      <p:cBhvr rctx="PPT">
                                        <p:cTn id="7" dur="250" autoRev="1" fill="hold">
                                          <p:stCondLst>
                                            <p:cond delay="0"/>
                                          </p:stCondLst>
                                        </p:cTn>
                                        <p:tgtEl>
                                          <p:spTgt spid="43"/>
                                        </p:tgtEl>
                                        <p:attrNameLst>
                                          <p:attrName>ppt_w</p:attrName>
                                        </p:attrNameLst>
                                      </p:cBhvr>
                                    </p:anim>
                                    <p:anim by="(#ppt_w*0.50)" calcmode="lin" valueType="num">
                                      <p:cBhvr>
                                        <p:cTn id="8" dur="250" decel="50000" autoRev="1" fill="hold">
                                          <p:stCondLst>
                                            <p:cond delay="0"/>
                                          </p:stCondLst>
                                        </p:cTn>
                                        <p:tgtEl>
                                          <p:spTgt spid="43"/>
                                        </p:tgtEl>
                                        <p:attrNameLst>
                                          <p:attrName>ppt_x</p:attrName>
                                        </p:attrNameLst>
                                      </p:cBhvr>
                                    </p:anim>
                                    <p:anim from="(-#ppt_h/2)" to="(#ppt_y)" calcmode="lin" valueType="num">
                                      <p:cBhvr>
                                        <p:cTn id="9" dur="500" fill="hold">
                                          <p:stCondLst>
                                            <p:cond delay="0"/>
                                          </p:stCondLst>
                                        </p:cTn>
                                        <p:tgtEl>
                                          <p:spTgt spid="43"/>
                                        </p:tgtEl>
                                        <p:attrNameLst>
                                          <p:attrName>ppt_y</p:attrName>
                                        </p:attrNameLst>
                                      </p:cBhvr>
                                    </p:anim>
                                    <p:animRot by="21600000">
                                      <p:cBhvr>
                                        <p:cTn id="10" dur="500" fill="hold">
                                          <p:stCondLst>
                                            <p:cond delay="0"/>
                                          </p:stCondLst>
                                        </p:cTn>
                                        <p:tgtEl>
                                          <p:spTgt spid="43"/>
                                        </p:tgtEl>
                                        <p:attrNameLst>
                                          <p:attrName>r</p:attrName>
                                        </p:attrNameLst>
                                      </p:cBhvr>
                                    </p:animRo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125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anim calcmode="lin" valueType="num">
                                      <p:cBhvr>
                                        <p:cTn id="19" dur="500" fill="hold"/>
                                        <p:tgtEl>
                                          <p:spTgt spid="24"/>
                                        </p:tgtEl>
                                        <p:attrNameLst>
                                          <p:attrName>ppt_x</p:attrName>
                                        </p:attrNameLst>
                                      </p:cBhvr>
                                      <p:tavLst>
                                        <p:tav tm="0">
                                          <p:val>
                                            <p:strVal val="#ppt_x"/>
                                          </p:val>
                                        </p:tav>
                                        <p:tav tm="100000">
                                          <p:val>
                                            <p:strVal val="#ppt_x"/>
                                          </p:val>
                                        </p:tav>
                                      </p:tavLst>
                                    </p:anim>
                                    <p:anim calcmode="lin" valueType="num">
                                      <p:cBhvr>
                                        <p:cTn id="20" dur="500" fill="hold"/>
                                        <p:tgtEl>
                                          <p:spTgt spid="2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2250"/>
                            </p:stCondLst>
                            <p:childTnLst>
                              <p:par>
                                <p:cTn id="26" presetID="22" presetClass="entr" presetSubtype="8"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childTnLst>
                          </p:cTn>
                        </p:par>
                        <p:par>
                          <p:cTn id="33" fill="hold">
                            <p:stCondLst>
                              <p:cond delay="3250"/>
                            </p:stCondLst>
                            <p:childTnLst>
                              <p:par>
                                <p:cTn id="34" presetID="47"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anim calcmode="lin" valueType="num">
                                      <p:cBhvr>
                                        <p:cTn id="37" dur="500" fill="hold"/>
                                        <p:tgtEl>
                                          <p:spTgt spid="28"/>
                                        </p:tgtEl>
                                        <p:attrNameLst>
                                          <p:attrName>ppt_x</p:attrName>
                                        </p:attrNameLst>
                                      </p:cBhvr>
                                      <p:tavLst>
                                        <p:tav tm="0">
                                          <p:val>
                                            <p:strVal val="#ppt_x"/>
                                          </p:val>
                                        </p:tav>
                                        <p:tav tm="100000">
                                          <p:val>
                                            <p:strVal val="#ppt_x"/>
                                          </p:val>
                                        </p:tav>
                                      </p:tavLst>
                                    </p:anim>
                                    <p:anim calcmode="lin" valueType="num">
                                      <p:cBhvr>
                                        <p:cTn id="38" dur="500" fill="hold"/>
                                        <p:tgtEl>
                                          <p:spTgt spid="28"/>
                                        </p:tgtEl>
                                        <p:attrNameLst>
                                          <p:attrName>ppt_y</p:attrName>
                                        </p:attrNameLst>
                                      </p:cBhvr>
                                      <p:tavLst>
                                        <p:tav tm="0">
                                          <p:val>
                                            <p:strVal val="#ppt_y-.1"/>
                                          </p:val>
                                        </p:tav>
                                        <p:tav tm="100000">
                                          <p:val>
                                            <p:strVal val="#ppt_y"/>
                                          </p:val>
                                        </p:tav>
                                      </p:tavLst>
                                    </p:anim>
                                  </p:childTnLst>
                                </p:cTn>
                              </p:par>
                            </p:childTnLst>
                          </p:cTn>
                        </p:par>
                        <p:par>
                          <p:cTn id="39" fill="hold">
                            <p:stCondLst>
                              <p:cond delay="3750"/>
                            </p:stCondLst>
                            <p:childTnLst>
                              <p:par>
                                <p:cTn id="40" presetID="22" presetClass="entr" presetSubtype="8"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par>
                          <p:cTn id="43" fill="hold">
                            <p:stCondLst>
                              <p:cond delay="4250"/>
                            </p:stCondLst>
                            <p:childTnLst>
                              <p:par>
                                <p:cTn id="44" presetID="22" presetClass="entr" presetSubtype="8"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par>
                          <p:cTn id="47" fill="hold">
                            <p:stCondLst>
                              <p:cond delay="4750"/>
                            </p:stCondLst>
                            <p:childTnLst>
                              <p:par>
                                <p:cTn id="48" presetID="22" presetClass="entr" presetSubtype="8"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childTnLst>
                          </p:cTn>
                        </p:par>
                        <p:par>
                          <p:cTn id="51" fill="hold">
                            <p:stCondLst>
                              <p:cond delay="5250"/>
                            </p:stCondLst>
                            <p:childTnLst>
                              <p:par>
                                <p:cTn id="52" presetID="16" presetClass="entr" presetSubtype="21" fill="hold"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barn(inVertical)">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2" descr="黑色背景"/>
          <p:cNvPicPr>
            <a:picLocks noChangeAspect="1" noChangeArrowheads="1"/>
          </p:cNvPicPr>
          <p:nvPr/>
        </p:nvPicPr>
        <p:blipFill rotWithShape="1">
          <a:blip r:embed="rId3">
            <a:extLst>
              <a:ext uri="{28A0092B-C50C-407E-A947-70E740481C1C}">
                <a14:useLocalDpi xmlns:a14="http://schemas.microsoft.com/office/drawing/2010/main" val="0"/>
              </a:ext>
            </a:extLst>
          </a:blip>
          <a:srcRect l="870"/>
          <a:stretch/>
        </p:blipFill>
        <p:spPr bwMode="auto">
          <a:xfrm>
            <a:off x="0" y="0"/>
            <a:ext cx="12174765"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0" y="0"/>
            <a:ext cx="12174765" cy="6859588"/>
          </a:xfrm>
          <a:custGeom>
            <a:avLst/>
            <a:gdLst>
              <a:gd name="connsiteX0" fmla="*/ 0 w 4716735"/>
              <a:gd name="connsiteY0" fmla="*/ 0 h 6859588"/>
              <a:gd name="connsiteX1" fmla="*/ 4716735 w 4716735"/>
              <a:gd name="connsiteY1" fmla="*/ 0 h 6859588"/>
              <a:gd name="connsiteX2" fmla="*/ 4716735 w 4716735"/>
              <a:gd name="connsiteY2" fmla="*/ 6859588 h 6859588"/>
              <a:gd name="connsiteX3" fmla="*/ 0 w 4716735"/>
              <a:gd name="connsiteY3" fmla="*/ 6859588 h 6859588"/>
              <a:gd name="connsiteX4" fmla="*/ 0 w 4716735"/>
              <a:gd name="connsiteY4" fmla="*/ 0 h 6859588"/>
              <a:gd name="connsiteX0" fmla="*/ 0 w 6070972"/>
              <a:gd name="connsiteY0" fmla="*/ 0 h 6859588"/>
              <a:gd name="connsiteX1" fmla="*/ 4716735 w 6070972"/>
              <a:gd name="connsiteY1" fmla="*/ 0 h 6859588"/>
              <a:gd name="connsiteX2" fmla="*/ 6070972 w 6070972"/>
              <a:gd name="connsiteY2" fmla="*/ 3734423 h 6859588"/>
              <a:gd name="connsiteX3" fmla="*/ 0 w 6070972"/>
              <a:gd name="connsiteY3" fmla="*/ 6859588 h 6859588"/>
              <a:gd name="connsiteX4" fmla="*/ 0 w 6070972"/>
              <a:gd name="connsiteY4" fmla="*/ 0 h 6859588"/>
              <a:gd name="connsiteX0" fmla="*/ 0 w 5631134"/>
              <a:gd name="connsiteY0" fmla="*/ 0 h 6859588"/>
              <a:gd name="connsiteX1" fmla="*/ 4716735 w 5631134"/>
              <a:gd name="connsiteY1" fmla="*/ 0 h 6859588"/>
              <a:gd name="connsiteX2" fmla="*/ 5631134 w 5631134"/>
              <a:gd name="connsiteY2" fmla="*/ 2519082 h 6859588"/>
              <a:gd name="connsiteX3" fmla="*/ 0 w 5631134"/>
              <a:gd name="connsiteY3" fmla="*/ 6859588 h 6859588"/>
              <a:gd name="connsiteX4" fmla="*/ 0 w 5631134"/>
              <a:gd name="connsiteY4" fmla="*/ 0 h 685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1134" h="6859588">
                <a:moveTo>
                  <a:pt x="0" y="0"/>
                </a:moveTo>
                <a:lnTo>
                  <a:pt x="4716735" y="0"/>
                </a:lnTo>
                <a:lnTo>
                  <a:pt x="5631134" y="2519082"/>
                </a:lnTo>
                <a:lnTo>
                  <a:pt x="0" y="6859588"/>
                </a:lnTo>
                <a:lnTo>
                  <a:pt x="0" y="0"/>
                </a:lnTo>
                <a:close/>
              </a:path>
            </a:pathLst>
          </a:custGeom>
          <a:solidFill>
            <a:srgbClr val="3E0000">
              <a:alpha val="78000"/>
            </a:srgbClr>
          </a:solidFill>
          <a:effectLst>
            <a:glow rad="254000">
              <a:schemeClr val="tx1">
                <a:lumMod val="95000"/>
                <a:lumOff val="5000"/>
                <a:alpha val="34000"/>
              </a:schemeClr>
            </a:glow>
            <a:outerShdw blurRad="50800" dist="38100" algn="l" rotWithShape="0">
              <a:prstClr val="black">
                <a:alpha val="40000"/>
              </a:prstClr>
            </a:outerShdw>
            <a:softEdge rad="0"/>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12795" y="240387"/>
            <a:ext cx="638076" cy="639487"/>
            <a:chOff x="175966" y="478633"/>
            <a:chExt cx="922707" cy="922707"/>
          </a:xfrm>
        </p:grpSpPr>
        <p:sp>
          <p:nvSpPr>
            <p:cNvPr id="38" name="圆角矩形 37"/>
            <p:cNvSpPr/>
            <p:nvPr/>
          </p:nvSpPr>
          <p:spPr>
            <a:xfrm>
              <a:off x="175966" y="478633"/>
              <a:ext cx="922707" cy="922707"/>
            </a:xfrm>
            <a:prstGeom prst="roundRect">
              <a:avLst/>
            </a:prstGeom>
            <a:noFill/>
            <a:ln w="76200" cap="flat" cmpd="sng" algn="ctr">
              <a:solidFill>
                <a:sysClr val="window" lastClr="FFFFFF">
                  <a:lumMod val="95000"/>
                  <a:alpha val="40000"/>
                </a:sysClr>
              </a:solidFill>
              <a:prstDash val="solid"/>
            </a:ln>
            <a:effectLst/>
          </p:spPr>
          <p:txBody>
            <a:bodyPr rtlCol="0" anchor="ctr"/>
            <a:lstStyle/>
            <a:p>
              <a:pPr algn="ctr" defTabSz="966446">
                <a:defRPr/>
              </a:pPr>
              <a:endParaRPr lang="zh-CN" altLang="en-US" sz="1900" kern="0">
                <a:solidFill>
                  <a:sysClr val="window" lastClr="FFFFFF"/>
                </a:solidFill>
              </a:endParaRPr>
            </a:p>
          </p:txBody>
        </p:sp>
        <p:grpSp>
          <p:nvGrpSpPr>
            <p:cNvPr id="39" name="组合 38"/>
            <p:cNvGrpSpPr/>
            <p:nvPr/>
          </p:nvGrpSpPr>
          <p:grpSpPr>
            <a:xfrm>
              <a:off x="364152" y="717297"/>
              <a:ext cx="546337" cy="445378"/>
              <a:chOff x="1537532" y="1406313"/>
              <a:chExt cx="825440" cy="672906"/>
            </a:xfrm>
            <a:solidFill>
              <a:sysClr val="window" lastClr="FFFFFF">
                <a:alpha val="70000"/>
              </a:sysClr>
            </a:solidFill>
          </p:grpSpPr>
          <p:sp>
            <p:nvSpPr>
              <p:cNvPr id="40" name="Freeform 5"/>
              <p:cNvSpPr>
                <a:spLocks noEditPoints="1"/>
              </p:cNvSpPr>
              <p:nvPr/>
            </p:nvSpPr>
            <p:spPr bwMode="auto">
              <a:xfrm>
                <a:off x="1537532" y="1406313"/>
                <a:ext cx="825440" cy="672906"/>
              </a:xfrm>
              <a:custGeom>
                <a:avLst/>
                <a:gdLst>
                  <a:gd name="T0" fmla="*/ 78 w 153"/>
                  <a:gd name="T1" fmla="*/ 0 h 124"/>
                  <a:gd name="T2" fmla="*/ 0 w 153"/>
                  <a:gd name="T3" fmla="*/ 68 h 124"/>
                  <a:gd name="T4" fmla="*/ 15 w 153"/>
                  <a:gd name="T5" fmla="*/ 68 h 124"/>
                  <a:gd name="T6" fmla="*/ 21 w 153"/>
                  <a:gd name="T7" fmla="*/ 64 h 124"/>
                  <a:gd name="T8" fmla="*/ 21 w 153"/>
                  <a:gd name="T9" fmla="*/ 121 h 124"/>
                  <a:gd name="T10" fmla="*/ 24 w 153"/>
                  <a:gd name="T11" fmla="*/ 124 h 124"/>
                  <a:gd name="T12" fmla="*/ 63 w 153"/>
                  <a:gd name="T13" fmla="*/ 124 h 124"/>
                  <a:gd name="T14" fmla="*/ 63 w 153"/>
                  <a:gd name="T15" fmla="*/ 92 h 124"/>
                  <a:gd name="T16" fmla="*/ 67 w 153"/>
                  <a:gd name="T17" fmla="*/ 87 h 124"/>
                  <a:gd name="T18" fmla="*/ 83 w 153"/>
                  <a:gd name="T19" fmla="*/ 87 h 124"/>
                  <a:gd name="T20" fmla="*/ 89 w 153"/>
                  <a:gd name="T21" fmla="*/ 92 h 124"/>
                  <a:gd name="T22" fmla="*/ 89 w 153"/>
                  <a:gd name="T23" fmla="*/ 124 h 124"/>
                  <a:gd name="T24" fmla="*/ 127 w 153"/>
                  <a:gd name="T25" fmla="*/ 124 h 124"/>
                  <a:gd name="T26" fmla="*/ 131 w 153"/>
                  <a:gd name="T27" fmla="*/ 120 h 124"/>
                  <a:gd name="T28" fmla="*/ 131 w 153"/>
                  <a:gd name="T29" fmla="*/ 63 h 124"/>
                  <a:gd name="T30" fmla="*/ 136 w 153"/>
                  <a:gd name="T31" fmla="*/ 68 h 124"/>
                  <a:gd name="T32" fmla="*/ 153 w 153"/>
                  <a:gd name="T33" fmla="*/ 68 h 124"/>
                  <a:gd name="T34" fmla="*/ 78 w 153"/>
                  <a:gd name="T35" fmla="*/ 0 h 124"/>
                  <a:gd name="T36" fmla="*/ 76 w 153"/>
                  <a:gd name="T37" fmla="*/ 75 h 124"/>
                  <a:gd name="T38" fmla="*/ 60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4"/>
                      <a:pt x="21" y="64"/>
                      <a:pt x="21" y="64"/>
                    </a:cubicBezTo>
                    <a:cubicBezTo>
                      <a:pt x="21" y="121"/>
                      <a:pt x="21" y="121"/>
                      <a:pt x="21" y="121"/>
                    </a:cubicBezTo>
                    <a:cubicBezTo>
                      <a:pt x="21" y="121"/>
                      <a:pt x="21" y="124"/>
                      <a:pt x="24" y="124"/>
                    </a:cubicBezTo>
                    <a:cubicBezTo>
                      <a:pt x="28" y="124"/>
                      <a:pt x="63" y="124"/>
                      <a:pt x="63" y="124"/>
                    </a:cubicBezTo>
                    <a:cubicBezTo>
                      <a:pt x="63" y="92"/>
                      <a:pt x="63" y="92"/>
                      <a:pt x="63" y="92"/>
                    </a:cubicBezTo>
                    <a:cubicBezTo>
                      <a:pt x="63" y="92"/>
                      <a:pt x="62" y="87"/>
                      <a:pt x="67" y="87"/>
                    </a:cubicBezTo>
                    <a:cubicBezTo>
                      <a:pt x="83" y="87"/>
                      <a:pt x="83" y="87"/>
                      <a:pt x="83" y="87"/>
                    </a:cubicBezTo>
                    <a:cubicBezTo>
                      <a:pt x="89" y="87"/>
                      <a:pt x="89" y="92"/>
                      <a:pt x="89" y="92"/>
                    </a:cubicBezTo>
                    <a:cubicBezTo>
                      <a:pt x="89" y="124"/>
                      <a:pt x="89" y="124"/>
                      <a:pt x="89" y="124"/>
                    </a:cubicBezTo>
                    <a:cubicBezTo>
                      <a:pt x="89" y="124"/>
                      <a:pt x="121" y="124"/>
                      <a:pt x="127" y="124"/>
                    </a:cubicBezTo>
                    <a:cubicBezTo>
                      <a:pt x="131" y="124"/>
                      <a:pt x="131" y="120"/>
                      <a:pt x="131" y="120"/>
                    </a:cubicBezTo>
                    <a:cubicBezTo>
                      <a:pt x="131" y="63"/>
                      <a:pt x="131" y="63"/>
                      <a:pt x="131" y="63"/>
                    </a:cubicBezTo>
                    <a:cubicBezTo>
                      <a:pt x="136" y="68"/>
                      <a:pt x="136" y="68"/>
                      <a:pt x="136" y="68"/>
                    </a:cubicBezTo>
                    <a:cubicBezTo>
                      <a:pt x="149" y="77"/>
                      <a:pt x="153" y="68"/>
                      <a:pt x="153" y="68"/>
                    </a:cubicBezTo>
                    <a:lnTo>
                      <a:pt x="78" y="0"/>
                    </a:lnTo>
                    <a:close/>
                    <a:moveTo>
                      <a:pt x="76" y="75"/>
                    </a:moveTo>
                    <a:cubicBezTo>
                      <a:pt x="67" y="75"/>
                      <a:pt x="60" y="68"/>
                      <a:pt x="60" y="59"/>
                    </a:cubicBezTo>
                    <a:cubicBezTo>
                      <a:pt x="60"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6446">
                  <a:defRPr/>
                </a:pPr>
                <a:endParaRPr lang="zh-CN" altLang="en-US" sz="1900" kern="0">
                  <a:solidFill>
                    <a:sysClr val="windowText" lastClr="000000"/>
                  </a:solidFill>
                </a:endParaRPr>
              </a:p>
            </p:txBody>
          </p:sp>
          <p:sp>
            <p:nvSpPr>
              <p:cNvPr id="41" name="Freeform 6"/>
              <p:cNvSpPr>
                <a:spLocks/>
              </p:cNvSpPr>
              <p:nvPr/>
            </p:nvSpPr>
            <p:spPr bwMode="auto">
              <a:xfrm>
                <a:off x="2185772" y="1489305"/>
                <a:ext cx="80750" cy="168227"/>
              </a:xfrm>
              <a:custGeom>
                <a:avLst/>
                <a:gdLst>
                  <a:gd name="T0" fmla="*/ 36 w 36"/>
                  <a:gd name="T1" fmla="*/ 75 h 75"/>
                  <a:gd name="T2" fmla="*/ 36 w 36"/>
                  <a:gd name="T3" fmla="*/ 0 h 75"/>
                  <a:gd name="T4" fmla="*/ 0 w 36"/>
                  <a:gd name="T5" fmla="*/ 0 h 75"/>
                  <a:gd name="T6" fmla="*/ 0 w 36"/>
                  <a:gd name="T7" fmla="*/ 43 h 75"/>
                  <a:gd name="T8" fmla="*/ 36 w 36"/>
                  <a:gd name="T9" fmla="*/ 75 h 75"/>
                </a:gdLst>
                <a:ahLst/>
                <a:cxnLst>
                  <a:cxn ang="0">
                    <a:pos x="T0" y="T1"/>
                  </a:cxn>
                  <a:cxn ang="0">
                    <a:pos x="T2" y="T3"/>
                  </a:cxn>
                  <a:cxn ang="0">
                    <a:pos x="T4" y="T5"/>
                  </a:cxn>
                  <a:cxn ang="0">
                    <a:pos x="T6" y="T7"/>
                  </a:cxn>
                  <a:cxn ang="0">
                    <a:pos x="T8" y="T9"/>
                  </a:cxn>
                </a:cxnLst>
                <a:rect l="0" t="0" r="r" b="b"/>
                <a:pathLst>
                  <a:path w="36" h="75">
                    <a:moveTo>
                      <a:pt x="36" y="75"/>
                    </a:moveTo>
                    <a:lnTo>
                      <a:pt x="36" y="0"/>
                    </a:lnTo>
                    <a:lnTo>
                      <a:pt x="0" y="0"/>
                    </a:lnTo>
                    <a:lnTo>
                      <a:pt x="0" y="43"/>
                    </a:lnTo>
                    <a:lnTo>
                      <a:pt x="3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6446">
                  <a:defRPr/>
                </a:pPr>
                <a:endParaRPr lang="zh-CN" altLang="en-US" sz="1900" kern="0">
                  <a:solidFill>
                    <a:sysClr val="windowText" lastClr="000000"/>
                  </a:solidFill>
                </a:endParaRPr>
              </a:p>
            </p:txBody>
          </p:sp>
          <p:sp>
            <p:nvSpPr>
              <p:cNvPr id="42" name="Oval 7"/>
              <p:cNvSpPr>
                <a:spLocks noChangeArrowheads="1"/>
              </p:cNvSpPr>
              <p:nvPr/>
            </p:nvSpPr>
            <p:spPr bwMode="auto">
              <a:xfrm>
                <a:off x="1903148" y="1684447"/>
                <a:ext cx="87479" cy="852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6446">
                  <a:defRPr/>
                </a:pPr>
                <a:endParaRPr lang="zh-CN" altLang="en-US" sz="1900" kern="0">
                  <a:solidFill>
                    <a:sysClr val="windowText" lastClr="000000"/>
                  </a:solidFill>
                </a:endParaRPr>
              </a:p>
            </p:txBody>
          </p:sp>
        </p:grpSp>
      </p:grpSp>
      <p:grpSp>
        <p:nvGrpSpPr>
          <p:cNvPr id="43" name="组合 42"/>
          <p:cNvGrpSpPr/>
          <p:nvPr/>
        </p:nvGrpSpPr>
        <p:grpSpPr>
          <a:xfrm>
            <a:off x="1003866" y="240387"/>
            <a:ext cx="638076" cy="639487"/>
            <a:chOff x="1464523" y="478633"/>
            <a:chExt cx="922707" cy="922707"/>
          </a:xfrm>
        </p:grpSpPr>
        <p:sp>
          <p:nvSpPr>
            <p:cNvPr id="44" name="圆角矩形 43"/>
            <p:cNvSpPr/>
            <p:nvPr/>
          </p:nvSpPr>
          <p:spPr>
            <a:xfrm>
              <a:off x="1464523" y="478633"/>
              <a:ext cx="922707" cy="922707"/>
            </a:xfrm>
            <a:prstGeom prst="roundRect">
              <a:avLst/>
            </a:prstGeom>
            <a:noFill/>
            <a:ln w="76200" cap="flat" cmpd="sng" algn="ctr">
              <a:solidFill>
                <a:sysClr val="window" lastClr="FFFFFF">
                  <a:lumMod val="95000"/>
                  <a:alpha val="40000"/>
                </a:sysClr>
              </a:solidFill>
              <a:prstDash val="solid"/>
            </a:ln>
            <a:effectLst/>
          </p:spPr>
          <p:txBody>
            <a:bodyPr rtlCol="0" anchor="ctr"/>
            <a:lstStyle/>
            <a:p>
              <a:pPr algn="ctr" defTabSz="966446">
                <a:defRPr/>
              </a:pPr>
              <a:endParaRPr lang="zh-CN" altLang="en-US" sz="1900" kern="0">
                <a:solidFill>
                  <a:sysClr val="window" lastClr="FFFFFF"/>
                </a:solidFill>
              </a:endParaRPr>
            </a:p>
          </p:txBody>
        </p:sp>
        <p:grpSp>
          <p:nvGrpSpPr>
            <p:cNvPr id="45" name="组合 44"/>
            <p:cNvGrpSpPr/>
            <p:nvPr/>
          </p:nvGrpSpPr>
          <p:grpSpPr>
            <a:xfrm>
              <a:off x="1676465" y="764062"/>
              <a:ext cx="498823" cy="351848"/>
              <a:chOff x="3058455" y="1051081"/>
              <a:chExt cx="753655" cy="531596"/>
            </a:xfrm>
            <a:solidFill>
              <a:sysClr val="window" lastClr="FFFFFF">
                <a:alpha val="70000"/>
              </a:sysClr>
            </a:solidFill>
          </p:grpSpPr>
          <p:sp>
            <p:nvSpPr>
              <p:cNvPr id="46" name="Freeform 11"/>
              <p:cNvSpPr>
                <a:spLocks noEditPoints="1"/>
              </p:cNvSpPr>
              <p:nvPr/>
            </p:nvSpPr>
            <p:spPr bwMode="auto">
              <a:xfrm>
                <a:off x="3058455" y="1051081"/>
                <a:ext cx="536082" cy="531596"/>
              </a:xfrm>
              <a:custGeom>
                <a:avLst/>
                <a:gdLst>
                  <a:gd name="T0" fmla="*/ 85 w 99"/>
                  <a:gd name="T1" fmla="*/ 59 h 97"/>
                  <a:gd name="T2" fmla="*/ 99 w 99"/>
                  <a:gd name="T3" fmla="*/ 53 h 97"/>
                  <a:gd name="T4" fmla="*/ 99 w 99"/>
                  <a:gd name="T5" fmla="*/ 43 h 97"/>
                  <a:gd name="T6" fmla="*/ 85 w 99"/>
                  <a:gd name="T7" fmla="*/ 37 h 97"/>
                  <a:gd name="T8" fmla="*/ 83 w 99"/>
                  <a:gd name="T9" fmla="*/ 31 h 97"/>
                  <a:gd name="T10" fmla="*/ 88 w 99"/>
                  <a:gd name="T11" fmla="*/ 17 h 97"/>
                  <a:gd name="T12" fmla="*/ 80 w 99"/>
                  <a:gd name="T13" fmla="*/ 10 h 97"/>
                  <a:gd name="T14" fmla="*/ 67 w 99"/>
                  <a:gd name="T15" fmla="*/ 15 h 97"/>
                  <a:gd name="T16" fmla="*/ 60 w 99"/>
                  <a:gd name="T17" fmla="*/ 13 h 97"/>
                  <a:gd name="T18" fmla="*/ 54 w 99"/>
                  <a:gd name="T19" fmla="*/ 0 h 97"/>
                  <a:gd name="T20" fmla="*/ 44 w 99"/>
                  <a:gd name="T21" fmla="*/ 0 h 97"/>
                  <a:gd name="T22" fmla="*/ 38 w 99"/>
                  <a:gd name="T23" fmla="*/ 13 h 97"/>
                  <a:gd name="T24" fmla="*/ 32 w 99"/>
                  <a:gd name="T25" fmla="*/ 15 h 97"/>
                  <a:gd name="T26" fmla="*/ 18 w 99"/>
                  <a:gd name="T27" fmla="*/ 10 h 97"/>
                  <a:gd name="T28" fmla="*/ 10 w 99"/>
                  <a:gd name="T29" fmla="*/ 18 h 97"/>
                  <a:gd name="T30" fmla="*/ 16 w 99"/>
                  <a:gd name="T31" fmla="*/ 31 h 97"/>
                  <a:gd name="T32" fmla="*/ 13 w 99"/>
                  <a:gd name="T33" fmla="*/ 37 h 97"/>
                  <a:gd name="T34" fmla="*/ 0 w 99"/>
                  <a:gd name="T35" fmla="*/ 43 h 97"/>
                  <a:gd name="T36" fmla="*/ 0 w 99"/>
                  <a:gd name="T37" fmla="*/ 54 h 97"/>
                  <a:gd name="T38" fmla="*/ 13 w 99"/>
                  <a:gd name="T39" fmla="*/ 59 h 97"/>
                  <a:gd name="T40" fmla="*/ 16 w 99"/>
                  <a:gd name="T41" fmla="*/ 65 h 97"/>
                  <a:gd name="T42" fmla="*/ 10 w 99"/>
                  <a:gd name="T43" fmla="*/ 79 h 97"/>
                  <a:gd name="T44" fmla="*/ 18 w 99"/>
                  <a:gd name="T45" fmla="*/ 86 h 97"/>
                  <a:gd name="T46" fmla="*/ 32 w 99"/>
                  <a:gd name="T47" fmla="*/ 81 h 97"/>
                  <a:gd name="T48" fmla="*/ 38 w 99"/>
                  <a:gd name="T49" fmla="*/ 83 h 97"/>
                  <a:gd name="T50" fmla="*/ 44 w 99"/>
                  <a:gd name="T51" fmla="*/ 97 h 97"/>
                  <a:gd name="T52" fmla="*/ 55 w 99"/>
                  <a:gd name="T53" fmla="*/ 97 h 97"/>
                  <a:gd name="T54" fmla="*/ 61 w 99"/>
                  <a:gd name="T55" fmla="*/ 83 h 97"/>
                  <a:gd name="T56" fmla="*/ 67 w 99"/>
                  <a:gd name="T57" fmla="*/ 81 h 97"/>
                  <a:gd name="T58" fmla="*/ 81 w 99"/>
                  <a:gd name="T59" fmla="*/ 86 h 97"/>
                  <a:gd name="T60" fmla="*/ 88 w 99"/>
                  <a:gd name="T61" fmla="*/ 79 h 97"/>
                  <a:gd name="T62" fmla="*/ 83 w 99"/>
                  <a:gd name="T63" fmla="*/ 65 h 97"/>
                  <a:gd name="T64" fmla="*/ 85 w 99"/>
                  <a:gd name="T65" fmla="*/ 59 h 97"/>
                  <a:gd name="T66" fmla="*/ 49 w 99"/>
                  <a:gd name="T67" fmla="*/ 64 h 97"/>
                  <a:gd name="T68" fmla="*/ 33 w 99"/>
                  <a:gd name="T69" fmla="*/ 48 h 97"/>
                  <a:gd name="T70" fmla="*/ 49 w 99"/>
                  <a:gd name="T71" fmla="*/ 33 h 97"/>
                  <a:gd name="T72" fmla="*/ 65 w 99"/>
                  <a:gd name="T73" fmla="*/ 48 h 97"/>
                  <a:gd name="T74" fmla="*/ 49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5" y="59"/>
                    </a:moveTo>
                    <a:cubicBezTo>
                      <a:pt x="85" y="59"/>
                      <a:pt x="99" y="54"/>
                      <a:pt x="99" y="53"/>
                    </a:cubicBezTo>
                    <a:cubicBezTo>
                      <a:pt x="99" y="43"/>
                      <a:pt x="99" y="43"/>
                      <a:pt x="99" y="43"/>
                    </a:cubicBezTo>
                    <a:cubicBezTo>
                      <a:pt x="99" y="42"/>
                      <a:pt x="85" y="37"/>
                      <a:pt x="85" y="37"/>
                    </a:cubicBezTo>
                    <a:cubicBezTo>
                      <a:pt x="83" y="31"/>
                      <a:pt x="83" y="31"/>
                      <a:pt x="83" y="31"/>
                    </a:cubicBezTo>
                    <a:cubicBezTo>
                      <a:pt x="83" y="31"/>
                      <a:pt x="88" y="18"/>
                      <a:pt x="88" y="17"/>
                    </a:cubicBezTo>
                    <a:cubicBezTo>
                      <a:pt x="80" y="10"/>
                      <a:pt x="80" y="10"/>
                      <a:pt x="80" y="10"/>
                    </a:cubicBezTo>
                    <a:cubicBezTo>
                      <a:pt x="80" y="9"/>
                      <a:pt x="67" y="15"/>
                      <a:pt x="67" y="15"/>
                    </a:cubicBezTo>
                    <a:cubicBezTo>
                      <a:pt x="60" y="13"/>
                      <a:pt x="60" y="13"/>
                      <a:pt x="60" y="13"/>
                    </a:cubicBezTo>
                    <a:cubicBezTo>
                      <a:pt x="60" y="13"/>
                      <a:pt x="55" y="0"/>
                      <a:pt x="54" y="0"/>
                    </a:cubicBezTo>
                    <a:cubicBezTo>
                      <a:pt x="44" y="0"/>
                      <a:pt x="44" y="0"/>
                      <a:pt x="44" y="0"/>
                    </a:cubicBezTo>
                    <a:cubicBezTo>
                      <a:pt x="43" y="0"/>
                      <a:pt x="38" y="13"/>
                      <a:pt x="38" y="13"/>
                    </a:cubicBezTo>
                    <a:cubicBezTo>
                      <a:pt x="32" y="15"/>
                      <a:pt x="32" y="15"/>
                      <a:pt x="32" y="15"/>
                    </a:cubicBezTo>
                    <a:cubicBezTo>
                      <a:pt x="32" y="15"/>
                      <a:pt x="18" y="10"/>
                      <a:pt x="18" y="10"/>
                    </a:cubicBezTo>
                    <a:cubicBezTo>
                      <a:pt x="10" y="18"/>
                      <a:pt x="10" y="18"/>
                      <a:pt x="10" y="18"/>
                    </a:cubicBezTo>
                    <a:cubicBezTo>
                      <a:pt x="10" y="18"/>
                      <a:pt x="16" y="31"/>
                      <a:pt x="16" y="31"/>
                    </a:cubicBezTo>
                    <a:cubicBezTo>
                      <a:pt x="13" y="37"/>
                      <a:pt x="13" y="37"/>
                      <a:pt x="13" y="37"/>
                    </a:cubicBezTo>
                    <a:cubicBezTo>
                      <a:pt x="13" y="37"/>
                      <a:pt x="0" y="42"/>
                      <a:pt x="0" y="43"/>
                    </a:cubicBezTo>
                    <a:cubicBezTo>
                      <a:pt x="0" y="54"/>
                      <a:pt x="0" y="54"/>
                      <a:pt x="0" y="54"/>
                    </a:cubicBezTo>
                    <a:cubicBezTo>
                      <a:pt x="0" y="54"/>
                      <a:pt x="13" y="59"/>
                      <a:pt x="13" y="59"/>
                    </a:cubicBezTo>
                    <a:cubicBezTo>
                      <a:pt x="16" y="65"/>
                      <a:pt x="16" y="65"/>
                      <a:pt x="16" y="65"/>
                    </a:cubicBezTo>
                    <a:cubicBezTo>
                      <a:pt x="16" y="65"/>
                      <a:pt x="10" y="78"/>
                      <a:pt x="10" y="79"/>
                    </a:cubicBezTo>
                    <a:cubicBezTo>
                      <a:pt x="18" y="86"/>
                      <a:pt x="18" y="86"/>
                      <a:pt x="18" y="86"/>
                    </a:cubicBezTo>
                    <a:cubicBezTo>
                      <a:pt x="19" y="87"/>
                      <a:pt x="32" y="81"/>
                      <a:pt x="32" y="81"/>
                    </a:cubicBezTo>
                    <a:cubicBezTo>
                      <a:pt x="38" y="83"/>
                      <a:pt x="38" y="83"/>
                      <a:pt x="38" y="83"/>
                    </a:cubicBezTo>
                    <a:cubicBezTo>
                      <a:pt x="38" y="83"/>
                      <a:pt x="43" y="97"/>
                      <a:pt x="44" y="97"/>
                    </a:cubicBezTo>
                    <a:cubicBezTo>
                      <a:pt x="55" y="97"/>
                      <a:pt x="55" y="97"/>
                      <a:pt x="55" y="97"/>
                    </a:cubicBezTo>
                    <a:cubicBezTo>
                      <a:pt x="56" y="97"/>
                      <a:pt x="61" y="83"/>
                      <a:pt x="61" y="83"/>
                    </a:cubicBezTo>
                    <a:cubicBezTo>
                      <a:pt x="67" y="81"/>
                      <a:pt x="67" y="81"/>
                      <a:pt x="67" y="81"/>
                    </a:cubicBezTo>
                    <a:cubicBezTo>
                      <a:pt x="67" y="81"/>
                      <a:pt x="80" y="87"/>
                      <a:pt x="81" y="86"/>
                    </a:cubicBezTo>
                    <a:cubicBezTo>
                      <a:pt x="88" y="79"/>
                      <a:pt x="88" y="79"/>
                      <a:pt x="88" y="79"/>
                    </a:cubicBezTo>
                    <a:cubicBezTo>
                      <a:pt x="89" y="78"/>
                      <a:pt x="83" y="65"/>
                      <a:pt x="83" y="65"/>
                    </a:cubicBezTo>
                    <a:lnTo>
                      <a:pt x="85" y="59"/>
                    </a:lnTo>
                    <a:close/>
                    <a:moveTo>
                      <a:pt x="49" y="64"/>
                    </a:moveTo>
                    <a:cubicBezTo>
                      <a:pt x="40" y="64"/>
                      <a:pt x="33" y="57"/>
                      <a:pt x="33" y="48"/>
                    </a:cubicBezTo>
                    <a:cubicBezTo>
                      <a:pt x="33" y="40"/>
                      <a:pt x="40" y="33"/>
                      <a:pt x="49" y="33"/>
                    </a:cubicBezTo>
                    <a:cubicBezTo>
                      <a:pt x="58" y="33"/>
                      <a:pt x="65" y="40"/>
                      <a:pt x="65" y="48"/>
                    </a:cubicBezTo>
                    <a:cubicBezTo>
                      <a:pt x="65" y="57"/>
                      <a:pt x="58" y="64"/>
                      <a:pt x="4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6446">
                  <a:defRPr/>
                </a:pPr>
                <a:endParaRPr lang="zh-CN" altLang="en-US" sz="1900" kern="0">
                  <a:solidFill>
                    <a:sysClr val="windowText" lastClr="000000"/>
                  </a:solidFill>
                </a:endParaRPr>
              </a:p>
            </p:txBody>
          </p:sp>
          <p:sp>
            <p:nvSpPr>
              <p:cNvPr id="47" name="Freeform 12"/>
              <p:cNvSpPr>
                <a:spLocks noEditPoints="1"/>
              </p:cNvSpPr>
              <p:nvPr/>
            </p:nvSpPr>
            <p:spPr bwMode="auto">
              <a:xfrm>
                <a:off x="3563135" y="1313514"/>
                <a:ext cx="248975" cy="257947"/>
              </a:xfrm>
              <a:custGeom>
                <a:avLst/>
                <a:gdLst>
                  <a:gd name="T0" fmla="*/ 40 w 46"/>
                  <a:gd name="T1" fmla="*/ 23 h 47"/>
                  <a:gd name="T2" fmla="*/ 40 w 46"/>
                  <a:gd name="T3" fmla="*/ 19 h 47"/>
                  <a:gd name="T4" fmla="*/ 44 w 46"/>
                  <a:gd name="T5" fmla="*/ 14 h 47"/>
                  <a:gd name="T6" fmla="*/ 41 w 46"/>
                  <a:gd name="T7" fmla="*/ 9 h 47"/>
                  <a:gd name="T8" fmla="*/ 35 w 46"/>
                  <a:gd name="T9" fmla="*/ 10 h 47"/>
                  <a:gd name="T10" fmla="*/ 32 w 46"/>
                  <a:gd name="T11" fmla="*/ 8 h 47"/>
                  <a:gd name="T12" fmla="*/ 31 w 46"/>
                  <a:gd name="T13" fmla="*/ 1 h 47"/>
                  <a:gd name="T14" fmla="*/ 26 w 46"/>
                  <a:gd name="T15" fmla="*/ 0 h 47"/>
                  <a:gd name="T16" fmla="*/ 22 w 46"/>
                  <a:gd name="T17" fmla="*/ 6 h 47"/>
                  <a:gd name="T18" fmla="*/ 19 w 46"/>
                  <a:gd name="T19" fmla="*/ 6 h 47"/>
                  <a:gd name="T20" fmla="*/ 13 w 46"/>
                  <a:gd name="T21" fmla="*/ 2 h 47"/>
                  <a:gd name="T22" fmla="*/ 9 w 46"/>
                  <a:gd name="T23" fmla="*/ 5 h 47"/>
                  <a:gd name="T24" fmla="*/ 10 w 46"/>
                  <a:gd name="T25" fmla="*/ 12 h 47"/>
                  <a:gd name="T26" fmla="*/ 8 w 46"/>
                  <a:gd name="T27" fmla="*/ 15 h 47"/>
                  <a:gd name="T28" fmla="*/ 1 w 46"/>
                  <a:gd name="T29" fmla="*/ 16 h 47"/>
                  <a:gd name="T30" fmla="*/ 0 w 46"/>
                  <a:gd name="T31" fmla="*/ 21 h 47"/>
                  <a:gd name="T32" fmla="*/ 5 w 46"/>
                  <a:gd name="T33" fmla="*/ 25 h 47"/>
                  <a:gd name="T34" fmla="*/ 6 w 46"/>
                  <a:gd name="T35" fmla="*/ 28 h 47"/>
                  <a:gd name="T36" fmla="*/ 2 w 46"/>
                  <a:gd name="T37" fmla="*/ 34 h 47"/>
                  <a:gd name="T38" fmla="*/ 4 w 46"/>
                  <a:gd name="T39" fmla="*/ 38 h 47"/>
                  <a:gd name="T40" fmla="*/ 11 w 46"/>
                  <a:gd name="T41" fmla="*/ 37 h 47"/>
                  <a:gd name="T42" fmla="*/ 14 w 46"/>
                  <a:gd name="T43" fmla="*/ 39 h 47"/>
                  <a:gd name="T44" fmla="*/ 15 w 46"/>
                  <a:gd name="T45" fmla="*/ 46 h 47"/>
                  <a:gd name="T46" fmla="*/ 20 w 46"/>
                  <a:gd name="T47" fmla="*/ 47 h 47"/>
                  <a:gd name="T48" fmla="*/ 24 w 46"/>
                  <a:gd name="T49" fmla="*/ 42 h 47"/>
                  <a:gd name="T50" fmla="*/ 27 w 46"/>
                  <a:gd name="T51" fmla="*/ 41 h 47"/>
                  <a:gd name="T52" fmla="*/ 33 w 46"/>
                  <a:gd name="T53" fmla="*/ 45 h 47"/>
                  <a:gd name="T54" fmla="*/ 37 w 46"/>
                  <a:gd name="T55" fmla="*/ 43 h 47"/>
                  <a:gd name="T56" fmla="*/ 36 w 46"/>
                  <a:gd name="T57" fmla="*/ 36 h 47"/>
                  <a:gd name="T58" fmla="*/ 38 w 46"/>
                  <a:gd name="T59" fmla="*/ 33 h 47"/>
                  <a:gd name="T60" fmla="*/ 45 w 46"/>
                  <a:gd name="T61" fmla="*/ 32 h 47"/>
                  <a:gd name="T62" fmla="*/ 46 w 46"/>
                  <a:gd name="T63" fmla="*/ 27 h 47"/>
                  <a:gd name="T64" fmla="*/ 40 w 46"/>
                  <a:gd name="T65" fmla="*/ 23 h 47"/>
                  <a:gd name="T66" fmla="*/ 30 w 46"/>
                  <a:gd name="T67" fmla="*/ 26 h 47"/>
                  <a:gd name="T68" fmla="*/ 21 w 46"/>
                  <a:gd name="T69" fmla="*/ 31 h 47"/>
                  <a:gd name="T70" fmla="*/ 16 w 46"/>
                  <a:gd name="T71" fmla="*/ 22 h 47"/>
                  <a:gd name="T72" fmla="*/ 25 w 46"/>
                  <a:gd name="T73" fmla="*/ 16 h 47"/>
                  <a:gd name="T74" fmla="*/ 30 w 46"/>
                  <a:gd name="T7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47">
                    <a:moveTo>
                      <a:pt x="40" y="23"/>
                    </a:moveTo>
                    <a:cubicBezTo>
                      <a:pt x="40" y="19"/>
                      <a:pt x="40" y="19"/>
                      <a:pt x="40" y="19"/>
                    </a:cubicBezTo>
                    <a:cubicBezTo>
                      <a:pt x="40" y="19"/>
                      <a:pt x="44" y="14"/>
                      <a:pt x="44" y="14"/>
                    </a:cubicBezTo>
                    <a:cubicBezTo>
                      <a:pt x="41" y="9"/>
                      <a:pt x="41" y="9"/>
                      <a:pt x="41" y="9"/>
                    </a:cubicBezTo>
                    <a:cubicBezTo>
                      <a:pt x="41" y="9"/>
                      <a:pt x="35" y="10"/>
                      <a:pt x="35" y="10"/>
                    </a:cubicBezTo>
                    <a:cubicBezTo>
                      <a:pt x="32" y="8"/>
                      <a:pt x="32" y="8"/>
                      <a:pt x="32" y="8"/>
                    </a:cubicBezTo>
                    <a:cubicBezTo>
                      <a:pt x="32" y="8"/>
                      <a:pt x="31" y="1"/>
                      <a:pt x="31" y="1"/>
                    </a:cubicBezTo>
                    <a:cubicBezTo>
                      <a:pt x="26" y="0"/>
                      <a:pt x="26" y="0"/>
                      <a:pt x="26" y="0"/>
                    </a:cubicBezTo>
                    <a:cubicBezTo>
                      <a:pt x="26" y="0"/>
                      <a:pt x="22" y="6"/>
                      <a:pt x="22" y="6"/>
                    </a:cubicBezTo>
                    <a:cubicBezTo>
                      <a:pt x="19" y="6"/>
                      <a:pt x="19" y="6"/>
                      <a:pt x="19" y="6"/>
                    </a:cubicBezTo>
                    <a:cubicBezTo>
                      <a:pt x="19" y="6"/>
                      <a:pt x="13" y="2"/>
                      <a:pt x="13" y="2"/>
                    </a:cubicBezTo>
                    <a:cubicBezTo>
                      <a:pt x="9" y="5"/>
                      <a:pt x="9" y="5"/>
                      <a:pt x="9" y="5"/>
                    </a:cubicBezTo>
                    <a:cubicBezTo>
                      <a:pt x="8" y="5"/>
                      <a:pt x="10" y="12"/>
                      <a:pt x="10" y="12"/>
                    </a:cubicBezTo>
                    <a:cubicBezTo>
                      <a:pt x="8" y="15"/>
                      <a:pt x="8" y="15"/>
                      <a:pt x="8" y="15"/>
                    </a:cubicBezTo>
                    <a:cubicBezTo>
                      <a:pt x="8" y="15"/>
                      <a:pt x="1" y="15"/>
                      <a:pt x="1" y="16"/>
                    </a:cubicBezTo>
                    <a:cubicBezTo>
                      <a:pt x="0" y="21"/>
                      <a:pt x="0" y="21"/>
                      <a:pt x="0" y="21"/>
                    </a:cubicBezTo>
                    <a:cubicBezTo>
                      <a:pt x="0" y="21"/>
                      <a:pt x="5" y="25"/>
                      <a:pt x="5" y="25"/>
                    </a:cubicBezTo>
                    <a:cubicBezTo>
                      <a:pt x="6" y="28"/>
                      <a:pt x="6" y="28"/>
                      <a:pt x="6" y="28"/>
                    </a:cubicBezTo>
                    <a:cubicBezTo>
                      <a:pt x="6" y="28"/>
                      <a:pt x="2" y="34"/>
                      <a:pt x="2" y="34"/>
                    </a:cubicBezTo>
                    <a:cubicBezTo>
                      <a:pt x="4" y="38"/>
                      <a:pt x="4" y="38"/>
                      <a:pt x="4" y="38"/>
                    </a:cubicBezTo>
                    <a:cubicBezTo>
                      <a:pt x="4" y="39"/>
                      <a:pt x="11" y="37"/>
                      <a:pt x="11" y="37"/>
                    </a:cubicBezTo>
                    <a:cubicBezTo>
                      <a:pt x="14" y="39"/>
                      <a:pt x="14" y="39"/>
                      <a:pt x="14" y="39"/>
                    </a:cubicBezTo>
                    <a:cubicBezTo>
                      <a:pt x="14" y="39"/>
                      <a:pt x="14" y="46"/>
                      <a:pt x="15" y="46"/>
                    </a:cubicBezTo>
                    <a:cubicBezTo>
                      <a:pt x="20" y="47"/>
                      <a:pt x="20" y="47"/>
                      <a:pt x="20" y="47"/>
                    </a:cubicBezTo>
                    <a:cubicBezTo>
                      <a:pt x="20" y="47"/>
                      <a:pt x="24" y="42"/>
                      <a:pt x="24" y="42"/>
                    </a:cubicBezTo>
                    <a:cubicBezTo>
                      <a:pt x="27" y="41"/>
                      <a:pt x="27" y="41"/>
                      <a:pt x="27" y="41"/>
                    </a:cubicBezTo>
                    <a:cubicBezTo>
                      <a:pt x="27" y="41"/>
                      <a:pt x="32" y="45"/>
                      <a:pt x="33" y="45"/>
                    </a:cubicBezTo>
                    <a:cubicBezTo>
                      <a:pt x="37" y="43"/>
                      <a:pt x="37" y="43"/>
                      <a:pt x="37" y="43"/>
                    </a:cubicBezTo>
                    <a:cubicBezTo>
                      <a:pt x="37" y="42"/>
                      <a:pt x="36" y="36"/>
                      <a:pt x="36" y="36"/>
                    </a:cubicBezTo>
                    <a:cubicBezTo>
                      <a:pt x="38" y="33"/>
                      <a:pt x="38" y="33"/>
                      <a:pt x="38" y="33"/>
                    </a:cubicBezTo>
                    <a:cubicBezTo>
                      <a:pt x="38" y="33"/>
                      <a:pt x="45" y="32"/>
                      <a:pt x="45" y="32"/>
                    </a:cubicBezTo>
                    <a:cubicBezTo>
                      <a:pt x="46" y="27"/>
                      <a:pt x="46" y="27"/>
                      <a:pt x="46" y="27"/>
                    </a:cubicBezTo>
                    <a:cubicBezTo>
                      <a:pt x="46" y="26"/>
                      <a:pt x="40" y="23"/>
                      <a:pt x="40" y="23"/>
                    </a:cubicBezTo>
                    <a:close/>
                    <a:moveTo>
                      <a:pt x="30" y="26"/>
                    </a:moveTo>
                    <a:cubicBezTo>
                      <a:pt x="29" y="30"/>
                      <a:pt x="25" y="32"/>
                      <a:pt x="21" y="31"/>
                    </a:cubicBezTo>
                    <a:cubicBezTo>
                      <a:pt x="17" y="30"/>
                      <a:pt x="15" y="26"/>
                      <a:pt x="16" y="22"/>
                    </a:cubicBezTo>
                    <a:cubicBezTo>
                      <a:pt x="17" y="18"/>
                      <a:pt x="21" y="15"/>
                      <a:pt x="25" y="16"/>
                    </a:cubicBezTo>
                    <a:cubicBezTo>
                      <a:pt x="29" y="17"/>
                      <a:pt x="31" y="21"/>
                      <a:pt x="3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6446">
                  <a:defRPr/>
                </a:pPr>
                <a:endParaRPr lang="zh-CN" altLang="en-US" sz="1900" kern="0">
                  <a:solidFill>
                    <a:sysClr val="windowText" lastClr="000000"/>
                  </a:solidFill>
                </a:endParaRPr>
              </a:p>
            </p:txBody>
          </p:sp>
        </p:grpSp>
      </p:grpSp>
      <p:grpSp>
        <p:nvGrpSpPr>
          <p:cNvPr id="48" name="组合 47"/>
          <p:cNvGrpSpPr/>
          <p:nvPr/>
        </p:nvGrpSpPr>
        <p:grpSpPr>
          <a:xfrm>
            <a:off x="1943927" y="240387"/>
            <a:ext cx="638076" cy="639487"/>
            <a:chOff x="2823923" y="478633"/>
            <a:chExt cx="922707" cy="922707"/>
          </a:xfrm>
        </p:grpSpPr>
        <p:sp>
          <p:nvSpPr>
            <p:cNvPr id="49" name="圆角矩形 48"/>
            <p:cNvSpPr/>
            <p:nvPr/>
          </p:nvSpPr>
          <p:spPr>
            <a:xfrm>
              <a:off x="2823923" y="478633"/>
              <a:ext cx="922707" cy="922707"/>
            </a:xfrm>
            <a:prstGeom prst="roundRect">
              <a:avLst/>
            </a:prstGeom>
            <a:noFill/>
            <a:ln w="76200" cap="flat" cmpd="sng" algn="ctr">
              <a:solidFill>
                <a:sysClr val="window" lastClr="FFFFFF">
                  <a:lumMod val="95000"/>
                  <a:alpha val="40000"/>
                </a:sysClr>
              </a:solidFill>
              <a:prstDash val="solid"/>
            </a:ln>
            <a:effectLst/>
          </p:spPr>
          <p:txBody>
            <a:bodyPr rtlCol="0" anchor="ctr"/>
            <a:lstStyle/>
            <a:p>
              <a:pPr algn="ctr" defTabSz="966446">
                <a:defRPr/>
              </a:pPr>
              <a:endParaRPr lang="zh-CN" altLang="en-US" sz="1900" kern="0">
                <a:solidFill>
                  <a:sysClr val="window" lastClr="FFFFFF"/>
                </a:solidFill>
              </a:endParaRPr>
            </a:p>
          </p:txBody>
        </p:sp>
        <p:sp>
          <p:nvSpPr>
            <p:cNvPr id="50" name="Freeform 16"/>
            <p:cNvSpPr>
              <a:spLocks/>
            </p:cNvSpPr>
            <p:nvPr/>
          </p:nvSpPr>
          <p:spPr bwMode="auto">
            <a:xfrm>
              <a:off x="3089311" y="696515"/>
              <a:ext cx="391933" cy="486944"/>
            </a:xfrm>
            <a:custGeom>
              <a:avLst/>
              <a:gdLst>
                <a:gd name="T0" fmla="*/ 106 w 108"/>
                <a:gd name="T1" fmla="*/ 121 h 136"/>
                <a:gd name="T2" fmla="*/ 106 w 108"/>
                <a:gd name="T3" fmla="*/ 121 h 136"/>
                <a:gd name="T4" fmla="*/ 89 w 108"/>
                <a:gd name="T5" fmla="*/ 92 h 136"/>
                <a:gd name="T6" fmla="*/ 82 w 108"/>
                <a:gd name="T7" fmla="*/ 90 h 136"/>
                <a:gd name="T8" fmla="*/ 73 w 108"/>
                <a:gd name="T9" fmla="*/ 98 h 136"/>
                <a:gd name="T10" fmla="*/ 57 w 108"/>
                <a:gd name="T11" fmla="*/ 85 h 136"/>
                <a:gd name="T12" fmla="*/ 42 w 108"/>
                <a:gd name="T13" fmla="*/ 60 h 136"/>
                <a:gd name="T14" fmla="*/ 41 w 108"/>
                <a:gd name="T15" fmla="*/ 44 h 136"/>
                <a:gd name="T16" fmla="*/ 52 w 108"/>
                <a:gd name="T17" fmla="*/ 39 h 136"/>
                <a:gd name="T18" fmla="*/ 52 w 108"/>
                <a:gd name="T19" fmla="*/ 39 h 136"/>
                <a:gd name="T20" fmla="*/ 54 w 108"/>
                <a:gd name="T21" fmla="*/ 32 h 136"/>
                <a:gd name="T22" fmla="*/ 54 w 108"/>
                <a:gd name="T23" fmla="*/ 32 h 136"/>
                <a:gd name="T24" fmla="*/ 36 w 108"/>
                <a:gd name="T25" fmla="*/ 3 h 136"/>
                <a:gd name="T26" fmla="*/ 30 w 108"/>
                <a:gd name="T27" fmla="*/ 1 h 136"/>
                <a:gd name="T28" fmla="*/ 20 w 108"/>
                <a:gd name="T29" fmla="*/ 8 h 136"/>
                <a:gd name="T30" fmla="*/ 29 w 108"/>
                <a:gd name="T31" fmla="*/ 85 h 136"/>
                <a:gd name="T32" fmla="*/ 94 w 108"/>
                <a:gd name="T33" fmla="*/ 133 h 136"/>
                <a:gd name="T34" fmla="*/ 105 w 108"/>
                <a:gd name="T35" fmla="*/ 128 h 136"/>
                <a:gd name="T36" fmla="*/ 105 w 108"/>
                <a:gd name="T37" fmla="*/ 128 h 136"/>
                <a:gd name="T38" fmla="*/ 106 w 108"/>
                <a:gd name="T39" fmla="*/ 1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36">
                  <a:moveTo>
                    <a:pt x="106" y="121"/>
                  </a:moveTo>
                  <a:cubicBezTo>
                    <a:pt x="106" y="121"/>
                    <a:pt x="106" y="121"/>
                    <a:pt x="106" y="121"/>
                  </a:cubicBezTo>
                  <a:cubicBezTo>
                    <a:pt x="89" y="92"/>
                    <a:pt x="89" y="92"/>
                    <a:pt x="89" y="92"/>
                  </a:cubicBezTo>
                  <a:cubicBezTo>
                    <a:pt x="88" y="90"/>
                    <a:pt x="85" y="89"/>
                    <a:pt x="82" y="90"/>
                  </a:cubicBezTo>
                  <a:cubicBezTo>
                    <a:pt x="73" y="98"/>
                    <a:pt x="73" y="98"/>
                    <a:pt x="73" y="98"/>
                  </a:cubicBezTo>
                  <a:cubicBezTo>
                    <a:pt x="68" y="100"/>
                    <a:pt x="64" y="95"/>
                    <a:pt x="57" y="85"/>
                  </a:cubicBezTo>
                  <a:cubicBezTo>
                    <a:pt x="42" y="60"/>
                    <a:pt x="42" y="60"/>
                    <a:pt x="42" y="60"/>
                  </a:cubicBezTo>
                  <a:cubicBezTo>
                    <a:pt x="39" y="54"/>
                    <a:pt x="37" y="47"/>
                    <a:pt x="41" y="44"/>
                  </a:cubicBezTo>
                  <a:cubicBezTo>
                    <a:pt x="52" y="39"/>
                    <a:pt x="52" y="39"/>
                    <a:pt x="52" y="39"/>
                  </a:cubicBezTo>
                  <a:cubicBezTo>
                    <a:pt x="52" y="39"/>
                    <a:pt x="52" y="39"/>
                    <a:pt x="52" y="39"/>
                  </a:cubicBezTo>
                  <a:cubicBezTo>
                    <a:pt x="55" y="37"/>
                    <a:pt x="55" y="35"/>
                    <a:pt x="54" y="32"/>
                  </a:cubicBezTo>
                  <a:cubicBezTo>
                    <a:pt x="54" y="32"/>
                    <a:pt x="54" y="32"/>
                    <a:pt x="54" y="32"/>
                  </a:cubicBezTo>
                  <a:cubicBezTo>
                    <a:pt x="36" y="3"/>
                    <a:pt x="36" y="3"/>
                    <a:pt x="36" y="3"/>
                  </a:cubicBezTo>
                  <a:cubicBezTo>
                    <a:pt x="35" y="1"/>
                    <a:pt x="32" y="0"/>
                    <a:pt x="30" y="1"/>
                  </a:cubicBezTo>
                  <a:cubicBezTo>
                    <a:pt x="20" y="8"/>
                    <a:pt x="20" y="8"/>
                    <a:pt x="20" y="8"/>
                  </a:cubicBezTo>
                  <a:cubicBezTo>
                    <a:pt x="14" y="13"/>
                    <a:pt x="0" y="35"/>
                    <a:pt x="29" y="85"/>
                  </a:cubicBezTo>
                  <a:cubicBezTo>
                    <a:pt x="58" y="136"/>
                    <a:pt x="86" y="136"/>
                    <a:pt x="94" y="133"/>
                  </a:cubicBezTo>
                  <a:cubicBezTo>
                    <a:pt x="105" y="128"/>
                    <a:pt x="105" y="128"/>
                    <a:pt x="105" y="128"/>
                  </a:cubicBezTo>
                  <a:cubicBezTo>
                    <a:pt x="105" y="128"/>
                    <a:pt x="105" y="128"/>
                    <a:pt x="105" y="128"/>
                  </a:cubicBezTo>
                  <a:cubicBezTo>
                    <a:pt x="107" y="126"/>
                    <a:pt x="108" y="124"/>
                    <a:pt x="106" y="121"/>
                  </a:cubicBezTo>
                  <a:close/>
                </a:path>
              </a:pathLst>
            </a:custGeom>
            <a:solidFill>
              <a:sysClr val="window" lastClr="FFFFFF">
                <a:alpha val="70000"/>
              </a:sysClr>
            </a:solidFill>
            <a:ln>
              <a:noFill/>
            </a:ln>
          </p:spPr>
          <p:txBody>
            <a:bodyPr vert="horz" wrap="square" lIns="91440" tIns="45720" rIns="91440" bIns="45720" numCol="1" anchor="t" anchorCtr="0" compatLnSpc="1">
              <a:prstTxWarp prst="textNoShape">
                <a:avLst/>
              </a:prstTxWarp>
            </a:bodyPr>
            <a:lstStyle/>
            <a:p>
              <a:pPr defTabSz="966446">
                <a:defRPr/>
              </a:pPr>
              <a:endParaRPr lang="zh-CN" altLang="en-US" sz="1900" kern="0">
                <a:solidFill>
                  <a:sysClr val="windowText" lastClr="000000"/>
                </a:solidFill>
              </a:endParaRPr>
            </a:p>
          </p:txBody>
        </p:sp>
      </p:grpSp>
      <p:grpSp>
        <p:nvGrpSpPr>
          <p:cNvPr id="51" name="组合 50"/>
          <p:cNvGrpSpPr/>
          <p:nvPr/>
        </p:nvGrpSpPr>
        <p:grpSpPr>
          <a:xfrm>
            <a:off x="2883987" y="240387"/>
            <a:ext cx="638076" cy="639487"/>
            <a:chOff x="4183323" y="478633"/>
            <a:chExt cx="922707" cy="922707"/>
          </a:xfrm>
        </p:grpSpPr>
        <p:sp>
          <p:nvSpPr>
            <p:cNvPr id="52" name="圆角矩形 51"/>
            <p:cNvSpPr/>
            <p:nvPr/>
          </p:nvSpPr>
          <p:spPr>
            <a:xfrm>
              <a:off x="4183323" y="478633"/>
              <a:ext cx="922707" cy="922707"/>
            </a:xfrm>
            <a:prstGeom prst="roundRect">
              <a:avLst/>
            </a:prstGeom>
            <a:noFill/>
            <a:ln w="76200" cap="flat" cmpd="sng" algn="ctr">
              <a:solidFill>
                <a:sysClr val="window" lastClr="FFFFFF">
                  <a:lumMod val="95000"/>
                  <a:alpha val="40000"/>
                </a:sysClr>
              </a:solidFill>
              <a:prstDash val="solid"/>
            </a:ln>
            <a:effectLst/>
          </p:spPr>
          <p:txBody>
            <a:bodyPr rtlCol="0" anchor="ctr"/>
            <a:lstStyle/>
            <a:p>
              <a:pPr algn="ctr" defTabSz="966446">
                <a:defRPr/>
              </a:pPr>
              <a:endParaRPr lang="zh-CN" altLang="en-US" sz="1900" kern="0">
                <a:solidFill>
                  <a:sysClr val="window" lastClr="FFFFFF"/>
                </a:solidFill>
              </a:endParaRPr>
            </a:p>
          </p:txBody>
        </p:sp>
        <p:grpSp>
          <p:nvGrpSpPr>
            <p:cNvPr id="53" name="组合 52"/>
            <p:cNvGrpSpPr/>
            <p:nvPr/>
          </p:nvGrpSpPr>
          <p:grpSpPr>
            <a:xfrm>
              <a:off x="4393781" y="759609"/>
              <a:ext cx="501790" cy="360755"/>
              <a:chOff x="5971807" y="1208092"/>
              <a:chExt cx="758138" cy="545053"/>
            </a:xfrm>
            <a:solidFill>
              <a:sysClr val="window" lastClr="FFFFFF">
                <a:alpha val="70000"/>
              </a:sysClr>
            </a:solidFill>
          </p:grpSpPr>
          <p:sp>
            <p:nvSpPr>
              <p:cNvPr id="54" name="Freeform 20"/>
              <p:cNvSpPr>
                <a:spLocks/>
              </p:cNvSpPr>
              <p:nvPr/>
            </p:nvSpPr>
            <p:spPr bwMode="auto">
              <a:xfrm>
                <a:off x="5971807" y="1313514"/>
                <a:ext cx="758138" cy="439631"/>
              </a:xfrm>
              <a:custGeom>
                <a:avLst/>
                <a:gdLst>
                  <a:gd name="T0" fmla="*/ 0 w 338"/>
                  <a:gd name="T1" fmla="*/ 0 h 196"/>
                  <a:gd name="T2" fmla="*/ 0 w 338"/>
                  <a:gd name="T3" fmla="*/ 196 h 196"/>
                  <a:gd name="T4" fmla="*/ 338 w 338"/>
                  <a:gd name="T5" fmla="*/ 196 h 196"/>
                  <a:gd name="T6" fmla="*/ 338 w 338"/>
                  <a:gd name="T7" fmla="*/ 0 h 196"/>
                  <a:gd name="T8" fmla="*/ 169 w 338"/>
                  <a:gd name="T9" fmla="*/ 121 h 196"/>
                  <a:gd name="T10" fmla="*/ 0 w 338"/>
                  <a:gd name="T11" fmla="*/ 0 h 196"/>
                </a:gdLst>
                <a:ahLst/>
                <a:cxnLst>
                  <a:cxn ang="0">
                    <a:pos x="T0" y="T1"/>
                  </a:cxn>
                  <a:cxn ang="0">
                    <a:pos x="T2" y="T3"/>
                  </a:cxn>
                  <a:cxn ang="0">
                    <a:pos x="T4" y="T5"/>
                  </a:cxn>
                  <a:cxn ang="0">
                    <a:pos x="T6" y="T7"/>
                  </a:cxn>
                  <a:cxn ang="0">
                    <a:pos x="T8" y="T9"/>
                  </a:cxn>
                  <a:cxn ang="0">
                    <a:pos x="T10" y="T11"/>
                  </a:cxn>
                </a:cxnLst>
                <a:rect l="0" t="0" r="r" b="b"/>
                <a:pathLst>
                  <a:path w="338" h="196">
                    <a:moveTo>
                      <a:pt x="0" y="0"/>
                    </a:moveTo>
                    <a:lnTo>
                      <a:pt x="0" y="196"/>
                    </a:lnTo>
                    <a:lnTo>
                      <a:pt x="338" y="196"/>
                    </a:lnTo>
                    <a:lnTo>
                      <a:pt x="338" y="0"/>
                    </a:lnTo>
                    <a:lnTo>
                      <a:pt x="169" y="12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6446">
                  <a:defRPr/>
                </a:pPr>
                <a:endParaRPr lang="zh-CN" altLang="en-US" sz="1900" kern="0">
                  <a:solidFill>
                    <a:sysClr val="windowText" lastClr="000000"/>
                  </a:solidFill>
                </a:endParaRPr>
              </a:p>
            </p:txBody>
          </p:sp>
          <p:sp>
            <p:nvSpPr>
              <p:cNvPr id="55" name="Freeform 21"/>
              <p:cNvSpPr>
                <a:spLocks/>
              </p:cNvSpPr>
              <p:nvPr/>
            </p:nvSpPr>
            <p:spPr bwMode="auto">
              <a:xfrm>
                <a:off x="5971807" y="1208092"/>
                <a:ext cx="758138" cy="316265"/>
              </a:xfrm>
              <a:custGeom>
                <a:avLst/>
                <a:gdLst>
                  <a:gd name="T0" fmla="*/ 338 w 338"/>
                  <a:gd name="T1" fmla="*/ 20 h 141"/>
                  <a:gd name="T2" fmla="*/ 338 w 338"/>
                  <a:gd name="T3" fmla="*/ 0 h 141"/>
                  <a:gd name="T4" fmla="*/ 0 w 338"/>
                  <a:gd name="T5" fmla="*/ 0 h 141"/>
                  <a:gd name="T6" fmla="*/ 0 w 338"/>
                  <a:gd name="T7" fmla="*/ 20 h 141"/>
                  <a:gd name="T8" fmla="*/ 169 w 338"/>
                  <a:gd name="T9" fmla="*/ 141 h 141"/>
                  <a:gd name="T10" fmla="*/ 338 w 338"/>
                  <a:gd name="T11" fmla="*/ 20 h 141"/>
                </a:gdLst>
                <a:ahLst/>
                <a:cxnLst>
                  <a:cxn ang="0">
                    <a:pos x="T0" y="T1"/>
                  </a:cxn>
                  <a:cxn ang="0">
                    <a:pos x="T2" y="T3"/>
                  </a:cxn>
                  <a:cxn ang="0">
                    <a:pos x="T4" y="T5"/>
                  </a:cxn>
                  <a:cxn ang="0">
                    <a:pos x="T6" y="T7"/>
                  </a:cxn>
                  <a:cxn ang="0">
                    <a:pos x="T8" y="T9"/>
                  </a:cxn>
                  <a:cxn ang="0">
                    <a:pos x="T10" y="T11"/>
                  </a:cxn>
                </a:cxnLst>
                <a:rect l="0" t="0" r="r" b="b"/>
                <a:pathLst>
                  <a:path w="338" h="141">
                    <a:moveTo>
                      <a:pt x="338" y="20"/>
                    </a:moveTo>
                    <a:lnTo>
                      <a:pt x="338" y="0"/>
                    </a:lnTo>
                    <a:lnTo>
                      <a:pt x="0" y="0"/>
                    </a:lnTo>
                    <a:lnTo>
                      <a:pt x="0" y="20"/>
                    </a:lnTo>
                    <a:lnTo>
                      <a:pt x="169" y="141"/>
                    </a:lnTo>
                    <a:lnTo>
                      <a:pt x="33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6446">
                  <a:defRPr/>
                </a:pPr>
                <a:endParaRPr lang="zh-CN" altLang="en-US" sz="1900" kern="0">
                  <a:solidFill>
                    <a:sysClr val="windowText" lastClr="000000"/>
                  </a:solidFill>
                </a:endParaRPr>
              </a:p>
            </p:txBody>
          </p:sp>
        </p:grpSp>
      </p:grpSp>
      <p:sp>
        <p:nvSpPr>
          <p:cNvPr id="8" name="等腰三角形 7"/>
          <p:cNvSpPr/>
          <p:nvPr/>
        </p:nvSpPr>
        <p:spPr>
          <a:xfrm>
            <a:off x="6587753" y="676910"/>
            <a:ext cx="2161430" cy="2310384"/>
          </a:xfrm>
          <a:prstGeom prst="triangle">
            <a:avLst/>
          </a:prstGeom>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6444928" y="5878066"/>
            <a:ext cx="542193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时尚中黑简体" pitchFamily="2" charset="-122"/>
                <a:ea typeface="时尚中黑简体" pitchFamily="2" charset="-122"/>
              </a:rPr>
              <a:t>汇报人：锐旗设计   </a:t>
            </a:r>
            <a:r>
              <a:rPr kumimoji="0" lang="en-US" altLang="zh-CN" sz="28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时尚中黑简体" pitchFamily="2" charset="-122"/>
                <a:ea typeface="时尚中黑简体" pitchFamily="2" charset="-122"/>
              </a:rPr>
              <a:t>20XX</a:t>
            </a:r>
            <a:r>
              <a:rPr kumimoji="0" lang="zh-CN" altLang="en-US" sz="28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时尚中黑简体" pitchFamily="2" charset="-122"/>
                <a:ea typeface="时尚中黑简体" pitchFamily="2" charset="-122"/>
              </a:rPr>
              <a:t>年</a:t>
            </a:r>
            <a:r>
              <a:rPr kumimoji="0" lang="en-US" altLang="zh-CN" sz="28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时尚中黑简体" pitchFamily="2" charset="-122"/>
                <a:ea typeface="时尚中黑简体" pitchFamily="2" charset="-122"/>
              </a:rPr>
              <a:t>XX</a:t>
            </a:r>
            <a:r>
              <a:rPr kumimoji="0" lang="zh-CN" altLang="en-US" sz="28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时尚中黑简体" pitchFamily="2" charset="-122"/>
                <a:ea typeface="时尚中黑简体" pitchFamily="2" charset="-122"/>
              </a:rPr>
              <a:t>月</a:t>
            </a:r>
          </a:p>
        </p:txBody>
      </p:sp>
      <p:sp>
        <p:nvSpPr>
          <p:cNvPr id="56" name="TextBox 55"/>
          <p:cNvSpPr txBox="1"/>
          <p:nvPr/>
        </p:nvSpPr>
        <p:spPr>
          <a:xfrm>
            <a:off x="3708623" y="1957100"/>
            <a:ext cx="6377910" cy="1328678"/>
          </a:xfrm>
          <a:prstGeom prst="rect">
            <a:avLst/>
          </a:prstGeom>
          <a:noFill/>
        </p:spPr>
        <p:txBody>
          <a:bodyPr wrap="square" lIns="96629" tIns="48314" rIns="96629" bIns="48314" rtlCol="0">
            <a:spAutoFit/>
          </a:bodyPr>
          <a:lstStyle/>
          <a:p>
            <a:r>
              <a:rPr lang="zh-CN" altLang="en-US" sz="8000" b="1" dirty="0">
                <a:solidFill>
                  <a:schemeClr val="bg1">
                    <a:alpha val="98000"/>
                  </a:schemeClr>
                </a:solidFill>
                <a:latin typeface="微软雅黑" pitchFamily="34" charset="-122"/>
                <a:ea typeface="微软雅黑" pitchFamily="34" charset="-122"/>
              </a:rPr>
              <a:t>感 谢 聆 听！</a:t>
            </a:r>
          </a:p>
        </p:txBody>
      </p:sp>
    </p:spTree>
    <p:extLst>
      <p:ext uri="{BB962C8B-B14F-4D97-AF65-F5344CB8AC3E}">
        <p14:creationId xmlns:p14="http://schemas.microsoft.com/office/powerpoint/2010/main" val="858722780"/>
      </p:ext>
    </p:extLst>
  </p:cSld>
  <p:clrMapOvr>
    <a:masterClrMapping/>
  </p:clrMapOvr>
  <mc:AlternateContent xmlns:mc="http://schemas.openxmlformats.org/markup-compatibility/2006">
    <mc:Choice xmlns:p14="http://schemas.microsoft.com/office/powerpoint/2010/main" Requires="p14">
      <p:transition spd="slow" p14:dur="2000" advTm="4000">
        <p14:vortex dir="r"/>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50"/>
                                        <p:tgtEl>
                                          <p:spTgt spid="37"/>
                                        </p:tgtEl>
                                      </p:cBhvr>
                                    </p:animEffect>
                                    <p:anim calcmode="lin" valueType="num">
                                      <p:cBhvr>
                                        <p:cTn id="13" dur="250" fill="hold"/>
                                        <p:tgtEl>
                                          <p:spTgt spid="37"/>
                                        </p:tgtEl>
                                        <p:attrNameLst>
                                          <p:attrName>ppt_x</p:attrName>
                                        </p:attrNameLst>
                                      </p:cBhvr>
                                      <p:tavLst>
                                        <p:tav tm="0">
                                          <p:val>
                                            <p:strVal val="#ppt_x"/>
                                          </p:val>
                                        </p:tav>
                                        <p:tav tm="100000">
                                          <p:val>
                                            <p:strVal val="#ppt_x"/>
                                          </p:val>
                                        </p:tav>
                                      </p:tavLst>
                                    </p:anim>
                                    <p:anim calcmode="lin" valueType="num">
                                      <p:cBhvr>
                                        <p:cTn id="14" dur="250" fill="hold"/>
                                        <p:tgtEl>
                                          <p:spTgt spid="37"/>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250"/>
                                        <p:tgtEl>
                                          <p:spTgt spid="43"/>
                                        </p:tgtEl>
                                      </p:cBhvr>
                                    </p:animEffect>
                                    <p:anim calcmode="lin" valueType="num">
                                      <p:cBhvr>
                                        <p:cTn id="19" dur="250" fill="hold"/>
                                        <p:tgtEl>
                                          <p:spTgt spid="43"/>
                                        </p:tgtEl>
                                        <p:attrNameLst>
                                          <p:attrName>ppt_x</p:attrName>
                                        </p:attrNameLst>
                                      </p:cBhvr>
                                      <p:tavLst>
                                        <p:tav tm="0">
                                          <p:val>
                                            <p:strVal val="#ppt_x"/>
                                          </p:val>
                                        </p:tav>
                                        <p:tav tm="100000">
                                          <p:val>
                                            <p:strVal val="#ppt_x"/>
                                          </p:val>
                                        </p:tav>
                                      </p:tavLst>
                                    </p:anim>
                                    <p:anim calcmode="lin" valueType="num">
                                      <p:cBhvr>
                                        <p:cTn id="20" dur="250" fill="hold"/>
                                        <p:tgtEl>
                                          <p:spTgt spid="4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250"/>
                                        <p:tgtEl>
                                          <p:spTgt spid="48"/>
                                        </p:tgtEl>
                                      </p:cBhvr>
                                    </p:animEffect>
                                    <p:anim calcmode="lin" valueType="num">
                                      <p:cBhvr>
                                        <p:cTn id="25" dur="250" fill="hold"/>
                                        <p:tgtEl>
                                          <p:spTgt spid="48"/>
                                        </p:tgtEl>
                                        <p:attrNameLst>
                                          <p:attrName>ppt_x</p:attrName>
                                        </p:attrNameLst>
                                      </p:cBhvr>
                                      <p:tavLst>
                                        <p:tav tm="0">
                                          <p:val>
                                            <p:strVal val="#ppt_x"/>
                                          </p:val>
                                        </p:tav>
                                        <p:tav tm="100000">
                                          <p:val>
                                            <p:strVal val="#ppt_x"/>
                                          </p:val>
                                        </p:tav>
                                      </p:tavLst>
                                    </p:anim>
                                    <p:anim calcmode="lin" valueType="num">
                                      <p:cBhvr>
                                        <p:cTn id="26" dur="250" fill="hold"/>
                                        <p:tgtEl>
                                          <p:spTgt spid="48"/>
                                        </p:tgtEl>
                                        <p:attrNameLst>
                                          <p:attrName>ppt_y</p:attrName>
                                        </p:attrNameLst>
                                      </p:cBhvr>
                                      <p:tavLst>
                                        <p:tav tm="0">
                                          <p:val>
                                            <p:strVal val="#ppt_y+.1"/>
                                          </p:val>
                                        </p:tav>
                                        <p:tav tm="100000">
                                          <p:val>
                                            <p:strVal val="#ppt_y"/>
                                          </p:val>
                                        </p:tav>
                                      </p:tavLst>
                                    </p:anim>
                                  </p:childTnLst>
                                </p:cTn>
                              </p:par>
                            </p:childTnLst>
                          </p:cTn>
                        </p:par>
                        <p:par>
                          <p:cTn id="27" fill="hold">
                            <p:stCondLst>
                              <p:cond delay="1750"/>
                            </p:stCondLst>
                            <p:childTnLst>
                              <p:par>
                                <p:cTn id="28" presetID="42" presetClass="entr" presetSubtype="0"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anim calcmode="lin" valueType="num">
                                      <p:cBhvr>
                                        <p:cTn id="31" dur="250" fill="hold"/>
                                        <p:tgtEl>
                                          <p:spTgt spid="51"/>
                                        </p:tgtEl>
                                        <p:attrNameLst>
                                          <p:attrName>ppt_x</p:attrName>
                                        </p:attrNameLst>
                                      </p:cBhvr>
                                      <p:tavLst>
                                        <p:tav tm="0">
                                          <p:val>
                                            <p:strVal val="#ppt_x"/>
                                          </p:val>
                                        </p:tav>
                                        <p:tav tm="100000">
                                          <p:val>
                                            <p:strVal val="#ppt_x"/>
                                          </p:val>
                                        </p:tav>
                                      </p:tavLst>
                                    </p:anim>
                                    <p:anim calcmode="lin" valueType="num">
                                      <p:cBhvr>
                                        <p:cTn id="32" dur="250" fill="hold"/>
                                        <p:tgtEl>
                                          <p:spTgt spid="51"/>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 calcmode="lin" valueType="num">
                                      <p:cBhvr>
                                        <p:cTn id="36" dur="500" fill="hold"/>
                                        <p:tgtEl>
                                          <p:spTgt spid="56"/>
                                        </p:tgtEl>
                                        <p:attrNameLst>
                                          <p:attrName>ppt_w</p:attrName>
                                        </p:attrNameLst>
                                      </p:cBhvr>
                                      <p:tavLst>
                                        <p:tav tm="0">
                                          <p:val>
                                            <p:fltVal val="0"/>
                                          </p:val>
                                        </p:tav>
                                        <p:tav tm="100000">
                                          <p:val>
                                            <p:strVal val="#ppt_w"/>
                                          </p:val>
                                        </p:tav>
                                      </p:tavLst>
                                    </p:anim>
                                    <p:anim calcmode="lin" valueType="num">
                                      <p:cBhvr>
                                        <p:cTn id="37" dur="500" fill="hold"/>
                                        <p:tgtEl>
                                          <p:spTgt spid="56"/>
                                        </p:tgtEl>
                                        <p:attrNameLst>
                                          <p:attrName>ppt_h</p:attrName>
                                        </p:attrNameLst>
                                      </p:cBhvr>
                                      <p:tavLst>
                                        <p:tav tm="0">
                                          <p:val>
                                            <p:fltVal val="0"/>
                                          </p:val>
                                        </p:tav>
                                        <p:tav tm="100000">
                                          <p:val>
                                            <p:strVal val="#ppt_h"/>
                                          </p:val>
                                        </p:tav>
                                      </p:tavLst>
                                    </p:anim>
                                    <p:animEffect transition="in" filter="fade">
                                      <p:cBhvr>
                                        <p:cTn id="38" dur="500"/>
                                        <p:tgtEl>
                                          <p:spTgt spid="56"/>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96"/>
                                        </p:tgtEl>
                                        <p:attrNameLst>
                                          <p:attrName>style.visibility</p:attrName>
                                        </p:attrNameLst>
                                      </p:cBhvr>
                                      <p:to>
                                        <p:strVal val="visible"/>
                                      </p:to>
                                    </p:set>
                                    <p:anim calcmode="lin" valueType="num">
                                      <p:cBhvr>
                                        <p:cTn id="42" dur="500" fill="hold"/>
                                        <p:tgtEl>
                                          <p:spTgt spid="96"/>
                                        </p:tgtEl>
                                        <p:attrNameLst>
                                          <p:attrName>ppt_w</p:attrName>
                                        </p:attrNameLst>
                                      </p:cBhvr>
                                      <p:tavLst>
                                        <p:tav tm="0">
                                          <p:val>
                                            <p:fltVal val="0"/>
                                          </p:val>
                                        </p:tav>
                                        <p:tav tm="100000">
                                          <p:val>
                                            <p:strVal val="#ppt_w"/>
                                          </p:val>
                                        </p:tav>
                                      </p:tavLst>
                                    </p:anim>
                                    <p:anim calcmode="lin" valueType="num">
                                      <p:cBhvr>
                                        <p:cTn id="43" dur="500" fill="hold"/>
                                        <p:tgtEl>
                                          <p:spTgt spid="96"/>
                                        </p:tgtEl>
                                        <p:attrNameLst>
                                          <p:attrName>ppt_h</p:attrName>
                                        </p:attrNameLst>
                                      </p:cBhvr>
                                      <p:tavLst>
                                        <p:tav tm="0">
                                          <p:val>
                                            <p:fltVal val="0"/>
                                          </p:val>
                                        </p:tav>
                                        <p:tav tm="100000">
                                          <p:val>
                                            <p:strVal val="#ppt_h"/>
                                          </p:val>
                                        </p:tav>
                                      </p:tavLst>
                                    </p:anim>
                                    <p:animEffect transition="in" filter="fade">
                                      <p:cBhvr>
                                        <p:cTn id="44"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6"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黑色背景">
            <a:extLst>
              <a:ext uri="{FF2B5EF4-FFF2-40B4-BE49-F238E27FC236}">
                <a16:creationId xmlns:a16="http://schemas.microsoft.com/office/drawing/2014/main" id="{8A112263-17A5-4532-AAE6-43E43FEF3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4"/>
          <a:stretch/>
        </p:blipFill>
        <p:spPr bwMode="auto">
          <a:xfrm>
            <a:off x="-12142" y="0"/>
            <a:ext cx="12181916" cy="6859588"/>
          </a:xfrm>
          <a:prstGeom prst="rect">
            <a:avLst/>
          </a:prstGeom>
          <a:noFill/>
          <a:extLst>
            <a:ext uri="{909E8E84-426E-40DD-AFC4-6F175D3DCCD1}">
              <a14:hiddenFill xmlns:a14="http://schemas.microsoft.com/office/drawing/2010/main">
                <a:solidFill>
                  <a:srgbClr val="FFFFFF"/>
                </a:solidFill>
              </a14:hiddenFill>
            </a:ext>
          </a:extLst>
        </p:spPr>
      </p:pic>
      <p:sp>
        <p:nvSpPr>
          <p:cNvPr id="16" name="五边形 1"/>
          <p:cNvSpPr/>
          <p:nvPr/>
        </p:nvSpPr>
        <p:spPr>
          <a:xfrm rot="16200000">
            <a:off x="4204601" y="-1105588"/>
            <a:ext cx="3760577" cy="12169776"/>
          </a:xfrm>
          <a:custGeom>
            <a:avLst/>
            <a:gdLst>
              <a:gd name="connsiteX0" fmla="*/ 0 w 6587753"/>
              <a:gd name="connsiteY0" fmla="*/ 0 h 6859588"/>
              <a:gd name="connsiteX1" fmla="*/ 3293877 w 6587753"/>
              <a:gd name="connsiteY1" fmla="*/ 0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3293877 w 6587753"/>
              <a:gd name="connsiteY3" fmla="*/ 6859588 h 6859588"/>
              <a:gd name="connsiteX4" fmla="*/ 0 w 6587753"/>
              <a:gd name="connsiteY4" fmla="*/ 6859588 h 6859588"/>
              <a:gd name="connsiteX5" fmla="*/ 0 w 6587753"/>
              <a:gd name="connsiteY5" fmla="*/ 0 h 6859588"/>
              <a:gd name="connsiteX0" fmla="*/ 0 w 6587753"/>
              <a:gd name="connsiteY0" fmla="*/ 0 h 6859588"/>
              <a:gd name="connsiteX1" fmla="*/ 4717563 w 6587753"/>
              <a:gd name="connsiteY1" fmla="*/ 11575 h 6859588"/>
              <a:gd name="connsiteX2" fmla="*/ 6587753 w 6587753"/>
              <a:gd name="connsiteY2" fmla="*/ 3429794 h 6859588"/>
              <a:gd name="connsiteX3" fmla="*/ 4578667 w 6587753"/>
              <a:gd name="connsiteY3" fmla="*/ 6848014 h 6859588"/>
              <a:gd name="connsiteX4" fmla="*/ 0 w 6587753"/>
              <a:gd name="connsiteY4" fmla="*/ 6859588 h 6859588"/>
              <a:gd name="connsiteX5" fmla="*/ 0 w 6587753"/>
              <a:gd name="connsiteY5" fmla="*/ 0 h 6859588"/>
              <a:gd name="connsiteX0" fmla="*/ 0 w 9066615"/>
              <a:gd name="connsiteY0" fmla="*/ 0 h 6859588"/>
              <a:gd name="connsiteX1" fmla="*/ 4717563 w 9066615"/>
              <a:gd name="connsiteY1" fmla="*/ 11575 h 6859588"/>
              <a:gd name="connsiteX2" fmla="*/ 9066615 w 9066615"/>
              <a:gd name="connsiteY2" fmla="*/ 3279800 h 6859588"/>
              <a:gd name="connsiteX3" fmla="*/ 4578667 w 9066615"/>
              <a:gd name="connsiteY3" fmla="*/ 6848014 h 6859588"/>
              <a:gd name="connsiteX4" fmla="*/ 0 w 9066615"/>
              <a:gd name="connsiteY4" fmla="*/ 6859588 h 6859588"/>
              <a:gd name="connsiteX5" fmla="*/ 0 w 9066615"/>
              <a:gd name="connsiteY5" fmla="*/ 0 h 6859588"/>
              <a:gd name="connsiteX0" fmla="*/ 0 w 9066615"/>
              <a:gd name="connsiteY0" fmla="*/ 21034 h 6880622"/>
              <a:gd name="connsiteX1" fmla="*/ 4717563 w 9066615"/>
              <a:gd name="connsiteY1" fmla="*/ 0 h 6880622"/>
              <a:gd name="connsiteX2" fmla="*/ 9066615 w 9066615"/>
              <a:gd name="connsiteY2" fmla="*/ 3300834 h 6880622"/>
              <a:gd name="connsiteX3" fmla="*/ 4578667 w 9066615"/>
              <a:gd name="connsiteY3" fmla="*/ 6869048 h 6880622"/>
              <a:gd name="connsiteX4" fmla="*/ 0 w 9066615"/>
              <a:gd name="connsiteY4" fmla="*/ 6880622 h 6880622"/>
              <a:gd name="connsiteX5" fmla="*/ 0 w 9066615"/>
              <a:gd name="connsiteY5" fmla="*/ 21034 h 6880622"/>
              <a:gd name="connsiteX0" fmla="*/ 0 w 9066615"/>
              <a:gd name="connsiteY0" fmla="*/ 7993 h 6867581"/>
              <a:gd name="connsiteX1" fmla="*/ 4764712 w 9066615"/>
              <a:gd name="connsiteY1" fmla="*/ 0 h 6867581"/>
              <a:gd name="connsiteX2" fmla="*/ 9066615 w 9066615"/>
              <a:gd name="connsiteY2" fmla="*/ 3287793 h 6867581"/>
              <a:gd name="connsiteX3" fmla="*/ 4578667 w 9066615"/>
              <a:gd name="connsiteY3" fmla="*/ 6856007 h 6867581"/>
              <a:gd name="connsiteX4" fmla="*/ 0 w 9066615"/>
              <a:gd name="connsiteY4" fmla="*/ 6867581 h 6867581"/>
              <a:gd name="connsiteX5" fmla="*/ 0 w 9066615"/>
              <a:gd name="connsiteY5" fmla="*/ 7993 h 6867581"/>
              <a:gd name="connsiteX0" fmla="*/ 0 w 7392815"/>
              <a:gd name="connsiteY0" fmla="*/ 7993 h 6867581"/>
              <a:gd name="connsiteX1" fmla="*/ 4764712 w 7392815"/>
              <a:gd name="connsiteY1" fmla="*/ 0 h 6867581"/>
              <a:gd name="connsiteX2" fmla="*/ 7392816 w 7392815"/>
              <a:gd name="connsiteY2" fmla="*/ 3411701 h 6867581"/>
              <a:gd name="connsiteX3" fmla="*/ 4578667 w 7392815"/>
              <a:gd name="connsiteY3" fmla="*/ 6856007 h 6867581"/>
              <a:gd name="connsiteX4" fmla="*/ 0 w 7392815"/>
              <a:gd name="connsiteY4" fmla="*/ 6867581 h 6867581"/>
              <a:gd name="connsiteX5" fmla="*/ 0 w 7392815"/>
              <a:gd name="connsiteY5" fmla="*/ 7993 h 68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2815" h="6867581">
                <a:moveTo>
                  <a:pt x="0" y="7993"/>
                </a:moveTo>
                <a:lnTo>
                  <a:pt x="4764712" y="0"/>
                </a:lnTo>
                <a:lnTo>
                  <a:pt x="7392816" y="3411701"/>
                </a:lnTo>
                <a:lnTo>
                  <a:pt x="4578667" y="6856007"/>
                </a:lnTo>
                <a:lnTo>
                  <a:pt x="0" y="6867581"/>
                </a:lnTo>
                <a:lnTo>
                  <a:pt x="0" y="7993"/>
                </a:lnTo>
                <a:close/>
              </a:path>
            </a:pathLst>
          </a:custGeom>
          <a:solidFill>
            <a:srgbClr val="2A4994">
              <a:alpha val="77000"/>
            </a:srgbClr>
          </a:solidFill>
          <a:effectLst>
            <a:glow rad="203200">
              <a:schemeClr val="tx1">
                <a:lumMod val="95000"/>
                <a:lumOff val="5000"/>
                <a:alpha val="33000"/>
              </a:schemeClr>
            </a:glow>
            <a:outerShdw blurRad="50800" dist="38100" dir="16200000" rotWithShape="0">
              <a:prstClr val="black">
                <a:alpha val="40000"/>
              </a:prstClr>
            </a:outerShdw>
          </a:effectLst>
        </p:spPr>
        <p:txBody>
          <a:bodyPr wrap="square" lIns="121758" tIns="60879" rIns="121758" bIns="60879" rtlCol="0" anchor="ctr">
            <a:spAutoFit/>
          </a:bodyPr>
          <a:lstStyle/>
          <a:p>
            <a:pPr algn="ctr" defTabSz="1243700"/>
            <a:endParaRPr lang="zh-CN" altLang="en-US" sz="4300" b="1" dirty="0">
              <a:solidFill>
                <a:srgbClr val="FF3300"/>
              </a:solidFill>
              <a:latin typeface="微软雅黑" panose="020B0503020204020204" pitchFamily="34" charset="-122"/>
              <a:ea typeface="微软雅黑" panose="020B0503020204020204" pitchFamily="34" charset="-122"/>
            </a:endParaRPr>
          </a:p>
        </p:txBody>
      </p:sp>
      <p:sp>
        <p:nvSpPr>
          <p:cNvPr id="7" name="Rectangle 3"/>
          <p:cNvSpPr>
            <a:spLocks/>
          </p:cNvSpPr>
          <p:nvPr/>
        </p:nvSpPr>
        <p:spPr bwMode="auto">
          <a:xfrm>
            <a:off x="1042085" y="3835893"/>
            <a:ext cx="10078448" cy="74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r>
              <a:rPr lang="zh-CN" altLang="en-US" sz="4400" b="1" dirty="0">
                <a:solidFill>
                  <a:schemeClr val="bg1">
                    <a:lumMod val="95000"/>
                  </a:schemeClr>
                </a:solidFill>
              </a:rPr>
              <a:t>市场把控</a:t>
            </a:r>
          </a:p>
        </p:txBody>
      </p:sp>
      <p:sp>
        <p:nvSpPr>
          <p:cNvPr id="8" name="Rectangle 2"/>
          <p:cNvSpPr>
            <a:spLocks/>
          </p:cNvSpPr>
          <p:nvPr/>
        </p:nvSpPr>
        <p:spPr bwMode="auto">
          <a:xfrm>
            <a:off x="1548383" y="4833450"/>
            <a:ext cx="9296055" cy="131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rPr>
              <a:t>市场把控和背景分析是对电动车现状的表述，只有把握好市场风向，</a:t>
            </a:r>
            <a:endParaRPr lang="en-US" altLang="zh-CN" sz="20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a:p>
            <a:pPr algn="ctr" fontAlgn="base">
              <a:lnSpc>
                <a:spcPct val="125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rPr>
              <a:t>准确的找到产品卖点、市场痛点、产品亮点、市场切入点，</a:t>
            </a:r>
            <a:endParaRPr lang="en-US" altLang="zh-CN" sz="20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a:p>
            <a:pPr algn="ctr" fontAlgn="base">
              <a:lnSpc>
                <a:spcPct val="125000"/>
              </a:lnSpc>
              <a:spcBef>
                <a:spcPct val="0"/>
              </a:spcBef>
              <a:spcAft>
                <a:spcPct val="0"/>
              </a:spcAft>
            </a:pPr>
            <a:r>
              <a:rPr lang="zh-CN" altLang="en-US" sz="20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rPr>
              <a:t>才能明确市场方向从而做出准确的决策</a:t>
            </a:r>
            <a:endParaRPr lang="en-US" sz="2000" dirty="0">
              <a:solidFill>
                <a:schemeClr val="bg1"/>
              </a:solidFill>
              <a:effectLst>
                <a:outerShdw blurRad="38100" dist="38100" dir="2700000" algn="tl">
                  <a:srgbClr val="000000">
                    <a:alpha val="43137"/>
                  </a:srgbClr>
                </a:outerShdw>
              </a:effectLst>
              <a:latin typeface="微软雅黑"/>
              <a:ea typeface="微软雅黑"/>
              <a:cs typeface="Lato Light" charset="0"/>
              <a:sym typeface="Lato Light" charset="0"/>
            </a:endParaRPr>
          </a:p>
        </p:txBody>
      </p:sp>
      <p:sp>
        <p:nvSpPr>
          <p:cNvPr id="10" name="椭圆 9">
            <a:extLst>
              <a:ext uri="{FF2B5EF4-FFF2-40B4-BE49-F238E27FC236}">
                <a16:creationId xmlns:a16="http://schemas.microsoft.com/office/drawing/2014/main" id="{9012C804-1B14-45D5-AFD2-B6E33E29F6E3}"/>
              </a:ext>
            </a:extLst>
          </p:cNvPr>
          <p:cNvSpPr/>
          <p:nvPr/>
        </p:nvSpPr>
        <p:spPr>
          <a:xfrm>
            <a:off x="5360045" y="2225430"/>
            <a:ext cx="1355396" cy="1355395"/>
          </a:xfrm>
          <a:prstGeom prst="ellipse">
            <a:avLst/>
          </a:prstGeom>
          <a:solidFill>
            <a:schemeClr val="bg1">
              <a:lumMod val="95000"/>
            </a:schemeClr>
          </a:solidFill>
          <a:ln w="127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524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4" name="Group 105">
            <a:extLst>
              <a:ext uri="{FF2B5EF4-FFF2-40B4-BE49-F238E27FC236}">
                <a16:creationId xmlns:a16="http://schemas.microsoft.com/office/drawing/2014/main" id="{57914514-75DB-4290-9BEA-2EA254239CAB}"/>
              </a:ext>
            </a:extLst>
          </p:cNvPr>
          <p:cNvGrpSpPr>
            <a:grpSpLocks/>
          </p:cNvGrpSpPr>
          <p:nvPr/>
        </p:nvGrpSpPr>
        <p:grpSpPr bwMode="auto">
          <a:xfrm>
            <a:off x="5654993" y="2492759"/>
            <a:ext cx="789934" cy="793019"/>
            <a:chOff x="0" y="0"/>
            <a:chExt cx="492125" cy="490538"/>
          </a:xfrm>
          <a:solidFill>
            <a:srgbClr val="7B1B1B"/>
          </a:solidFill>
        </p:grpSpPr>
        <p:sp>
          <p:nvSpPr>
            <p:cNvPr id="15" name="Freeform 9">
              <a:extLst>
                <a:ext uri="{FF2B5EF4-FFF2-40B4-BE49-F238E27FC236}">
                  <a16:creationId xmlns:a16="http://schemas.microsoft.com/office/drawing/2014/main" id="{3DCC3019-680C-41A6-9AAD-4010147DD445}"/>
                </a:ext>
              </a:extLst>
            </p:cNvPr>
            <p:cNvSpPr>
              <a:spLocks noEditPoints="1" noChangeArrowheads="1"/>
            </p:cNvSpPr>
            <p:nvPr/>
          </p:nvSpPr>
          <p:spPr bwMode="auto">
            <a:xfrm>
              <a:off x="0" y="0"/>
              <a:ext cx="492125" cy="490538"/>
            </a:xfrm>
            <a:custGeom>
              <a:avLst/>
              <a:gdLst>
                <a:gd name="T0" fmla="*/ 445988 w 128"/>
                <a:gd name="T1" fmla="*/ 0 h 128"/>
                <a:gd name="T2" fmla="*/ 107652 w 128"/>
                <a:gd name="T3" fmla="*/ 0 h 128"/>
                <a:gd name="T4" fmla="*/ 61516 w 128"/>
                <a:gd name="T5" fmla="*/ 45988 h 128"/>
                <a:gd name="T6" fmla="*/ 61516 w 128"/>
                <a:gd name="T7" fmla="*/ 76647 h 128"/>
                <a:gd name="T8" fmla="*/ 46137 w 128"/>
                <a:gd name="T9" fmla="*/ 76647 h 128"/>
                <a:gd name="T10" fmla="*/ 0 w 128"/>
                <a:gd name="T11" fmla="*/ 122635 h 128"/>
                <a:gd name="T12" fmla="*/ 0 w 128"/>
                <a:gd name="T13" fmla="*/ 429221 h 128"/>
                <a:gd name="T14" fmla="*/ 61516 w 128"/>
                <a:gd name="T15" fmla="*/ 490538 h 128"/>
                <a:gd name="T16" fmla="*/ 430609 w 128"/>
                <a:gd name="T17" fmla="*/ 490538 h 128"/>
                <a:gd name="T18" fmla="*/ 492125 w 128"/>
                <a:gd name="T19" fmla="*/ 429221 h 128"/>
                <a:gd name="T20" fmla="*/ 492125 w 128"/>
                <a:gd name="T21" fmla="*/ 45988 h 128"/>
                <a:gd name="T22" fmla="*/ 445988 w 128"/>
                <a:gd name="T23" fmla="*/ 0 h 128"/>
                <a:gd name="T24" fmla="*/ 461367 w 128"/>
                <a:gd name="T25" fmla="*/ 429221 h 128"/>
                <a:gd name="T26" fmla="*/ 430609 w 128"/>
                <a:gd name="T27" fmla="*/ 459879 h 128"/>
                <a:gd name="T28" fmla="*/ 61516 w 128"/>
                <a:gd name="T29" fmla="*/ 459879 h 128"/>
                <a:gd name="T30" fmla="*/ 30758 w 128"/>
                <a:gd name="T31" fmla="*/ 429221 h 128"/>
                <a:gd name="T32" fmla="*/ 30758 w 128"/>
                <a:gd name="T33" fmla="*/ 122635 h 128"/>
                <a:gd name="T34" fmla="*/ 46137 w 128"/>
                <a:gd name="T35" fmla="*/ 107305 h 128"/>
                <a:gd name="T36" fmla="*/ 61516 w 128"/>
                <a:gd name="T37" fmla="*/ 107305 h 128"/>
                <a:gd name="T38" fmla="*/ 61516 w 128"/>
                <a:gd name="T39" fmla="*/ 413891 h 128"/>
                <a:gd name="T40" fmla="*/ 76895 w 128"/>
                <a:gd name="T41" fmla="*/ 429221 h 128"/>
                <a:gd name="T42" fmla="*/ 92273 w 128"/>
                <a:gd name="T43" fmla="*/ 413891 h 128"/>
                <a:gd name="T44" fmla="*/ 92273 w 128"/>
                <a:gd name="T45" fmla="*/ 45988 h 128"/>
                <a:gd name="T46" fmla="*/ 107652 w 128"/>
                <a:gd name="T47" fmla="*/ 30659 h 128"/>
                <a:gd name="T48" fmla="*/ 445988 w 128"/>
                <a:gd name="T49" fmla="*/ 30659 h 128"/>
                <a:gd name="T50" fmla="*/ 461367 w 128"/>
                <a:gd name="T51" fmla="*/ 45988 h 128"/>
                <a:gd name="T52" fmla="*/ 461367 w 128"/>
                <a:gd name="T53" fmla="*/ 429221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8"/>
                <a:gd name="T82" fmla="*/ 0 h 128"/>
                <a:gd name="T83" fmla="*/ 128 w 128"/>
                <a:gd name="T84" fmla="*/ 128 h 1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 name="Freeform 10">
              <a:extLst>
                <a:ext uri="{FF2B5EF4-FFF2-40B4-BE49-F238E27FC236}">
                  <a16:creationId xmlns:a16="http://schemas.microsoft.com/office/drawing/2014/main" id="{DD8B71E2-DCB0-4F23-AE0A-BFA2CD5B9608}"/>
                </a:ext>
              </a:extLst>
            </p:cNvPr>
            <p:cNvSpPr>
              <a:spLocks noChangeArrowheads="1"/>
            </p:cNvSpPr>
            <p:nvPr/>
          </p:nvSpPr>
          <p:spPr bwMode="auto">
            <a:xfrm>
              <a:off x="292100" y="184150"/>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 name="Freeform 11">
              <a:extLst>
                <a:ext uri="{FF2B5EF4-FFF2-40B4-BE49-F238E27FC236}">
                  <a16:creationId xmlns:a16="http://schemas.microsoft.com/office/drawing/2014/main" id="{7D41B304-0F5C-44FD-81B4-108ED47150A4}"/>
                </a:ext>
              </a:extLst>
            </p:cNvPr>
            <p:cNvSpPr>
              <a:spLocks noChangeArrowheads="1"/>
            </p:cNvSpPr>
            <p:nvPr/>
          </p:nvSpPr>
          <p:spPr bwMode="auto">
            <a:xfrm>
              <a:off x="292100" y="138112"/>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 name="Freeform 12">
              <a:extLst>
                <a:ext uri="{FF2B5EF4-FFF2-40B4-BE49-F238E27FC236}">
                  <a16:creationId xmlns:a16="http://schemas.microsoft.com/office/drawing/2014/main" id="{CB7418C6-703B-4563-88F0-125C24F6CA4B}"/>
                </a:ext>
              </a:extLst>
            </p:cNvPr>
            <p:cNvSpPr>
              <a:spLocks noChangeArrowheads="1"/>
            </p:cNvSpPr>
            <p:nvPr/>
          </p:nvSpPr>
          <p:spPr bwMode="auto">
            <a:xfrm>
              <a:off x="292100" y="92075"/>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 name="Freeform 13">
              <a:extLst>
                <a:ext uri="{FF2B5EF4-FFF2-40B4-BE49-F238E27FC236}">
                  <a16:creationId xmlns:a16="http://schemas.microsoft.com/office/drawing/2014/main" id="{C8AC8869-51EA-4437-A8AB-B509FF7BEE50}"/>
                </a:ext>
              </a:extLst>
            </p:cNvPr>
            <p:cNvSpPr>
              <a:spLocks noChangeArrowheads="1"/>
            </p:cNvSpPr>
            <p:nvPr/>
          </p:nvSpPr>
          <p:spPr bwMode="auto">
            <a:xfrm>
              <a:off x="122238"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3" name="Freeform 14">
              <a:extLst>
                <a:ext uri="{FF2B5EF4-FFF2-40B4-BE49-F238E27FC236}">
                  <a16:creationId xmlns:a16="http://schemas.microsoft.com/office/drawing/2014/main" id="{8EF493D8-5D21-4BA4-AB34-82CDF4890278}"/>
                </a:ext>
              </a:extLst>
            </p:cNvPr>
            <p:cNvSpPr>
              <a:spLocks noChangeArrowheads="1"/>
            </p:cNvSpPr>
            <p:nvPr/>
          </p:nvSpPr>
          <p:spPr bwMode="auto">
            <a:xfrm>
              <a:off x="122238"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 name="Freeform 15">
              <a:extLst>
                <a:ext uri="{FF2B5EF4-FFF2-40B4-BE49-F238E27FC236}">
                  <a16:creationId xmlns:a16="http://schemas.microsoft.com/office/drawing/2014/main" id="{A17B91D2-9A2F-4A46-8F8E-5317AA9B33E5}"/>
                </a:ext>
              </a:extLst>
            </p:cNvPr>
            <p:cNvSpPr>
              <a:spLocks noChangeArrowheads="1"/>
            </p:cNvSpPr>
            <p:nvPr/>
          </p:nvSpPr>
          <p:spPr bwMode="auto">
            <a:xfrm>
              <a:off x="122238"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5" name="Freeform 16">
              <a:extLst>
                <a:ext uri="{FF2B5EF4-FFF2-40B4-BE49-F238E27FC236}">
                  <a16:creationId xmlns:a16="http://schemas.microsoft.com/office/drawing/2014/main" id="{D5F278E1-31AF-42F8-8EAE-4149DE97EE0F}"/>
                </a:ext>
              </a:extLst>
            </p:cNvPr>
            <p:cNvSpPr>
              <a:spLocks noChangeArrowheads="1"/>
            </p:cNvSpPr>
            <p:nvPr/>
          </p:nvSpPr>
          <p:spPr bwMode="auto">
            <a:xfrm>
              <a:off x="292100"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6" name="Freeform 17">
              <a:extLst>
                <a:ext uri="{FF2B5EF4-FFF2-40B4-BE49-F238E27FC236}">
                  <a16:creationId xmlns:a16="http://schemas.microsoft.com/office/drawing/2014/main" id="{68B8A16A-2E4C-4A37-A5E1-1ABD0E113EE4}"/>
                </a:ext>
              </a:extLst>
            </p:cNvPr>
            <p:cNvSpPr>
              <a:spLocks noChangeArrowheads="1"/>
            </p:cNvSpPr>
            <p:nvPr/>
          </p:nvSpPr>
          <p:spPr bwMode="auto">
            <a:xfrm>
              <a:off x="292100"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7" name="Freeform 18">
              <a:extLst>
                <a:ext uri="{FF2B5EF4-FFF2-40B4-BE49-F238E27FC236}">
                  <a16:creationId xmlns:a16="http://schemas.microsoft.com/office/drawing/2014/main" id="{2AB164AB-6846-4A8B-86D0-9FD04BFEEF37}"/>
                </a:ext>
              </a:extLst>
            </p:cNvPr>
            <p:cNvSpPr>
              <a:spLocks noChangeArrowheads="1"/>
            </p:cNvSpPr>
            <p:nvPr/>
          </p:nvSpPr>
          <p:spPr bwMode="auto">
            <a:xfrm>
              <a:off x="292100"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8" name="Freeform 19">
              <a:extLst>
                <a:ext uri="{FF2B5EF4-FFF2-40B4-BE49-F238E27FC236}">
                  <a16:creationId xmlns:a16="http://schemas.microsoft.com/office/drawing/2014/main" id="{92464367-1FD5-453A-BEED-6C4C9983EF1A}"/>
                </a:ext>
              </a:extLst>
            </p:cNvPr>
            <p:cNvSpPr>
              <a:spLocks noChangeArrowheads="1"/>
            </p:cNvSpPr>
            <p:nvPr/>
          </p:nvSpPr>
          <p:spPr bwMode="auto">
            <a:xfrm>
              <a:off x="122238" y="230187"/>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9" name="Freeform 20">
              <a:extLst>
                <a:ext uri="{FF2B5EF4-FFF2-40B4-BE49-F238E27FC236}">
                  <a16:creationId xmlns:a16="http://schemas.microsoft.com/office/drawing/2014/main" id="{D9EB65A6-9E6C-40F7-BE07-16BD4664A6B9}"/>
                </a:ext>
              </a:extLst>
            </p:cNvPr>
            <p:cNvSpPr>
              <a:spLocks noChangeArrowheads="1"/>
            </p:cNvSpPr>
            <p:nvPr/>
          </p:nvSpPr>
          <p:spPr bwMode="auto">
            <a:xfrm>
              <a:off x="122238" y="276225"/>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 name="Freeform 21">
              <a:extLst>
                <a:ext uri="{FF2B5EF4-FFF2-40B4-BE49-F238E27FC236}">
                  <a16:creationId xmlns:a16="http://schemas.microsoft.com/office/drawing/2014/main" id="{90C38A24-2231-430D-BBBC-2329F776BCC5}"/>
                </a:ext>
              </a:extLst>
            </p:cNvPr>
            <p:cNvSpPr>
              <a:spLocks noEditPoints="1" noChangeArrowheads="1"/>
            </p:cNvSpPr>
            <p:nvPr/>
          </p:nvSpPr>
          <p:spPr bwMode="auto">
            <a:xfrm>
              <a:off x="122238" y="60325"/>
              <a:ext cx="138113" cy="138113"/>
            </a:xfrm>
            <a:custGeom>
              <a:avLst/>
              <a:gdLst>
                <a:gd name="T0" fmla="*/ 15346 w 36"/>
                <a:gd name="T1" fmla="*/ 138113 h 36"/>
                <a:gd name="T2" fmla="*/ 122767 w 36"/>
                <a:gd name="T3" fmla="*/ 138113 h 36"/>
                <a:gd name="T4" fmla="*/ 138113 w 36"/>
                <a:gd name="T5" fmla="*/ 122767 h 36"/>
                <a:gd name="T6" fmla="*/ 138113 w 36"/>
                <a:gd name="T7" fmla="*/ 15346 h 36"/>
                <a:gd name="T8" fmla="*/ 122767 w 36"/>
                <a:gd name="T9" fmla="*/ 0 h 36"/>
                <a:gd name="T10" fmla="*/ 15346 w 36"/>
                <a:gd name="T11" fmla="*/ 0 h 36"/>
                <a:gd name="T12" fmla="*/ 0 w 36"/>
                <a:gd name="T13" fmla="*/ 15346 h 36"/>
                <a:gd name="T14" fmla="*/ 0 w 36"/>
                <a:gd name="T15" fmla="*/ 122767 h 36"/>
                <a:gd name="T16" fmla="*/ 15346 w 36"/>
                <a:gd name="T17" fmla="*/ 138113 h 36"/>
                <a:gd name="T18" fmla="*/ 30692 w 36"/>
                <a:gd name="T19" fmla="*/ 30692 h 36"/>
                <a:gd name="T20" fmla="*/ 107421 w 36"/>
                <a:gd name="T21" fmla="*/ 30692 h 36"/>
                <a:gd name="T22" fmla="*/ 107421 w 36"/>
                <a:gd name="T23" fmla="*/ 107421 h 36"/>
                <a:gd name="T24" fmla="*/ 30692 w 36"/>
                <a:gd name="T25" fmla="*/ 107421 h 36"/>
                <a:gd name="T26" fmla="*/ 30692 w 36"/>
                <a:gd name="T27" fmla="*/ 30692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6"/>
                <a:gd name="T44" fmla="*/ 36 w 36"/>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Tree>
    <p:extLst>
      <p:ext uri="{BB962C8B-B14F-4D97-AF65-F5344CB8AC3E}">
        <p14:creationId xmlns:p14="http://schemas.microsoft.com/office/powerpoint/2010/main" val="1215734654"/>
      </p:ext>
    </p:extLst>
  </p:cSld>
  <p:clrMapOvr>
    <a:masterClrMapping/>
  </p:clrMapOvr>
  <mc:AlternateContent xmlns:mc="http://schemas.openxmlformats.org/markup-compatibility/2006">
    <mc:Choice xmlns:p14="http://schemas.microsoft.com/office/powerpoint/2010/main" Requires="p14">
      <p:transition spd="slow" p14:dur="2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anim calcmode="lin" valueType="num">
                                      <p:cBhvr>
                                        <p:cTn id="24" dur="250" fill="hold"/>
                                        <p:tgtEl>
                                          <p:spTgt spid="10"/>
                                        </p:tgtEl>
                                        <p:attrNameLst>
                                          <p:attrName>ppt_x</p:attrName>
                                        </p:attrNameLst>
                                      </p:cBhvr>
                                      <p:tavLst>
                                        <p:tav tm="0">
                                          <p:val>
                                            <p:strVal val="#ppt_x"/>
                                          </p:val>
                                        </p:tav>
                                        <p:tav tm="100000">
                                          <p:val>
                                            <p:strVal val="#ppt_x"/>
                                          </p:val>
                                        </p:tav>
                                      </p:tavLst>
                                    </p:anim>
                                    <p:anim calcmode="lin" valueType="num">
                                      <p:cBhvr>
                                        <p:cTn id="25" dur="250" fill="hold"/>
                                        <p:tgtEl>
                                          <p:spTgt spid="10"/>
                                        </p:tgtEl>
                                        <p:attrNameLst>
                                          <p:attrName>ppt_y</p:attrName>
                                        </p:attrNameLst>
                                      </p:cBhvr>
                                      <p:tavLst>
                                        <p:tav tm="0">
                                          <p:val>
                                            <p:strVal val="#ppt_y+.1"/>
                                          </p:val>
                                        </p:tav>
                                        <p:tav tm="100000">
                                          <p:val>
                                            <p:strVal val="#ppt_y"/>
                                          </p:val>
                                        </p:tav>
                                      </p:tavLst>
                                    </p:anim>
                                  </p:childTnLst>
                                </p:cTn>
                              </p:par>
                              <p:par>
                                <p:cTn id="26" presetID="22" presetClass="entr" presetSubtype="4"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8"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6"/>
          <p:cNvSpPr>
            <a:spLocks/>
          </p:cNvSpPr>
          <p:nvPr/>
        </p:nvSpPr>
        <p:spPr bwMode="auto">
          <a:xfrm>
            <a:off x="2" y="3357788"/>
            <a:ext cx="12205567" cy="3309369"/>
          </a:xfrm>
          <a:custGeom>
            <a:avLst/>
            <a:gdLst>
              <a:gd name="T0" fmla="*/ 3078 w 4268"/>
              <a:gd name="T1" fmla="*/ 3 h 1326"/>
              <a:gd name="T2" fmla="*/ 3355 w 4268"/>
              <a:gd name="T3" fmla="*/ 18 h 1326"/>
              <a:gd name="T4" fmla="*/ 3647 w 4268"/>
              <a:gd name="T5" fmla="*/ 50 h 1326"/>
              <a:gd name="T6" fmla="*/ 3951 w 4268"/>
              <a:gd name="T7" fmla="*/ 100 h 1326"/>
              <a:gd name="T8" fmla="*/ 4268 w 4268"/>
              <a:gd name="T9" fmla="*/ 168 h 1326"/>
              <a:gd name="T10" fmla="*/ 4106 w 4268"/>
              <a:gd name="T11" fmla="*/ 140 h 1326"/>
              <a:gd name="T12" fmla="*/ 3795 w 4268"/>
              <a:gd name="T13" fmla="*/ 80 h 1326"/>
              <a:gd name="T14" fmla="*/ 3499 w 4268"/>
              <a:gd name="T15" fmla="*/ 40 h 1326"/>
              <a:gd name="T16" fmla="*/ 3215 w 4268"/>
              <a:gd name="T17" fmla="*/ 16 h 1326"/>
              <a:gd name="T18" fmla="*/ 2943 w 4268"/>
              <a:gd name="T19" fmla="*/ 9 h 1326"/>
              <a:gd name="T20" fmla="*/ 2636 w 4268"/>
              <a:gd name="T21" fmla="*/ 18 h 1326"/>
              <a:gd name="T22" fmla="*/ 2348 w 4268"/>
              <a:gd name="T23" fmla="*/ 48 h 1326"/>
              <a:gd name="T24" fmla="*/ 2077 w 4268"/>
              <a:gd name="T25" fmla="*/ 93 h 1326"/>
              <a:gd name="T26" fmla="*/ 1825 w 4268"/>
              <a:gd name="T27" fmla="*/ 153 h 1326"/>
              <a:gd name="T28" fmla="*/ 1589 w 4268"/>
              <a:gd name="T29" fmla="*/ 225 h 1326"/>
              <a:gd name="T30" fmla="*/ 1370 w 4268"/>
              <a:gd name="T31" fmla="*/ 308 h 1326"/>
              <a:gd name="T32" fmla="*/ 1169 w 4268"/>
              <a:gd name="T33" fmla="*/ 398 h 1326"/>
              <a:gd name="T34" fmla="*/ 985 w 4268"/>
              <a:gd name="T35" fmla="*/ 494 h 1326"/>
              <a:gd name="T36" fmla="*/ 817 w 4268"/>
              <a:gd name="T37" fmla="*/ 595 h 1326"/>
              <a:gd name="T38" fmla="*/ 666 w 4268"/>
              <a:gd name="T39" fmla="*/ 696 h 1326"/>
              <a:gd name="T40" fmla="*/ 531 w 4268"/>
              <a:gd name="T41" fmla="*/ 797 h 1326"/>
              <a:gd name="T42" fmla="*/ 412 w 4268"/>
              <a:gd name="T43" fmla="*/ 895 h 1326"/>
              <a:gd name="T44" fmla="*/ 308 w 4268"/>
              <a:gd name="T45" fmla="*/ 988 h 1326"/>
              <a:gd name="T46" fmla="*/ 221 w 4268"/>
              <a:gd name="T47" fmla="*/ 1075 h 1326"/>
              <a:gd name="T48" fmla="*/ 149 w 4268"/>
              <a:gd name="T49" fmla="*/ 1151 h 1326"/>
              <a:gd name="T50" fmla="*/ 91 w 4268"/>
              <a:gd name="T51" fmla="*/ 1217 h 1326"/>
              <a:gd name="T52" fmla="*/ 49 w 4268"/>
              <a:gd name="T53" fmla="*/ 1269 h 1326"/>
              <a:gd name="T54" fmla="*/ 22 w 4268"/>
              <a:gd name="T55" fmla="*/ 1305 h 1326"/>
              <a:gd name="T56" fmla="*/ 8 w 4268"/>
              <a:gd name="T57" fmla="*/ 1323 h 1326"/>
              <a:gd name="T58" fmla="*/ 6 w 4268"/>
              <a:gd name="T59" fmla="*/ 1326 h 1326"/>
              <a:gd name="T60" fmla="*/ 1 w 4268"/>
              <a:gd name="T61" fmla="*/ 1318 h 1326"/>
              <a:gd name="T62" fmla="*/ 17 w 4268"/>
              <a:gd name="T63" fmla="*/ 1298 h 1326"/>
              <a:gd name="T64" fmla="*/ 47 w 4268"/>
              <a:gd name="T65" fmla="*/ 1259 h 1326"/>
              <a:gd name="T66" fmla="*/ 93 w 4268"/>
              <a:gd name="T67" fmla="*/ 1203 h 1326"/>
              <a:gd name="T68" fmla="*/ 154 w 4268"/>
              <a:gd name="T69" fmla="*/ 1135 h 1326"/>
              <a:gd name="T70" fmla="*/ 230 w 4268"/>
              <a:gd name="T71" fmla="*/ 1053 h 1326"/>
              <a:gd name="T72" fmla="*/ 324 w 4268"/>
              <a:gd name="T73" fmla="*/ 964 h 1326"/>
              <a:gd name="T74" fmla="*/ 434 w 4268"/>
              <a:gd name="T75" fmla="*/ 867 h 1326"/>
              <a:gd name="T76" fmla="*/ 561 w 4268"/>
              <a:gd name="T77" fmla="*/ 765 h 1326"/>
              <a:gd name="T78" fmla="*/ 703 w 4268"/>
              <a:gd name="T79" fmla="*/ 661 h 1326"/>
              <a:gd name="T80" fmla="*/ 864 w 4268"/>
              <a:gd name="T81" fmla="*/ 556 h 1326"/>
              <a:gd name="T82" fmla="*/ 1040 w 4268"/>
              <a:gd name="T83" fmla="*/ 455 h 1326"/>
              <a:gd name="T84" fmla="*/ 1235 w 4268"/>
              <a:gd name="T85" fmla="*/ 358 h 1326"/>
              <a:gd name="T86" fmla="*/ 1448 w 4268"/>
              <a:gd name="T87" fmla="*/ 268 h 1326"/>
              <a:gd name="T88" fmla="*/ 1678 w 4268"/>
              <a:gd name="T89" fmla="*/ 188 h 1326"/>
              <a:gd name="T90" fmla="*/ 1927 w 4268"/>
              <a:gd name="T91" fmla="*/ 119 h 1326"/>
              <a:gd name="T92" fmla="*/ 2194 w 4268"/>
              <a:gd name="T93" fmla="*/ 63 h 1326"/>
              <a:gd name="T94" fmla="*/ 2480 w 4268"/>
              <a:gd name="T95" fmla="*/ 23 h 1326"/>
              <a:gd name="T96" fmla="*/ 2784 w 4268"/>
              <a:gd name="T97" fmla="*/ 3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68" h="1326">
                <a:moveTo>
                  <a:pt x="2943" y="0"/>
                </a:moveTo>
                <a:lnTo>
                  <a:pt x="3078" y="3"/>
                </a:lnTo>
                <a:lnTo>
                  <a:pt x="3215" y="8"/>
                </a:lnTo>
                <a:lnTo>
                  <a:pt x="3355" y="18"/>
                </a:lnTo>
                <a:lnTo>
                  <a:pt x="3500" y="31"/>
                </a:lnTo>
                <a:lnTo>
                  <a:pt x="3647" y="50"/>
                </a:lnTo>
                <a:lnTo>
                  <a:pt x="3797" y="72"/>
                </a:lnTo>
                <a:lnTo>
                  <a:pt x="3951" y="100"/>
                </a:lnTo>
                <a:lnTo>
                  <a:pt x="4109" y="132"/>
                </a:lnTo>
                <a:lnTo>
                  <a:pt x="4268" y="168"/>
                </a:lnTo>
                <a:lnTo>
                  <a:pt x="4267" y="176"/>
                </a:lnTo>
                <a:lnTo>
                  <a:pt x="4106" y="140"/>
                </a:lnTo>
                <a:lnTo>
                  <a:pt x="3950" y="107"/>
                </a:lnTo>
                <a:lnTo>
                  <a:pt x="3795" y="80"/>
                </a:lnTo>
                <a:lnTo>
                  <a:pt x="3645" y="58"/>
                </a:lnTo>
                <a:lnTo>
                  <a:pt x="3499" y="40"/>
                </a:lnTo>
                <a:lnTo>
                  <a:pt x="3355" y="26"/>
                </a:lnTo>
                <a:lnTo>
                  <a:pt x="3215" y="16"/>
                </a:lnTo>
                <a:lnTo>
                  <a:pt x="3078" y="10"/>
                </a:lnTo>
                <a:lnTo>
                  <a:pt x="2943" y="9"/>
                </a:lnTo>
                <a:lnTo>
                  <a:pt x="2788" y="12"/>
                </a:lnTo>
                <a:lnTo>
                  <a:pt x="2636" y="18"/>
                </a:lnTo>
                <a:lnTo>
                  <a:pt x="2490" y="31"/>
                </a:lnTo>
                <a:lnTo>
                  <a:pt x="2348" y="48"/>
                </a:lnTo>
                <a:lnTo>
                  <a:pt x="2210" y="69"/>
                </a:lnTo>
                <a:lnTo>
                  <a:pt x="2077" y="93"/>
                </a:lnTo>
                <a:lnTo>
                  <a:pt x="1949" y="122"/>
                </a:lnTo>
                <a:lnTo>
                  <a:pt x="1825" y="153"/>
                </a:lnTo>
                <a:lnTo>
                  <a:pt x="1704" y="188"/>
                </a:lnTo>
                <a:lnTo>
                  <a:pt x="1589" y="225"/>
                </a:lnTo>
                <a:lnTo>
                  <a:pt x="1478" y="265"/>
                </a:lnTo>
                <a:lnTo>
                  <a:pt x="1370" y="308"/>
                </a:lnTo>
                <a:lnTo>
                  <a:pt x="1268" y="352"/>
                </a:lnTo>
                <a:lnTo>
                  <a:pt x="1169" y="398"/>
                </a:lnTo>
                <a:lnTo>
                  <a:pt x="1075" y="446"/>
                </a:lnTo>
                <a:lnTo>
                  <a:pt x="985" y="494"/>
                </a:lnTo>
                <a:lnTo>
                  <a:pt x="899" y="545"/>
                </a:lnTo>
                <a:lnTo>
                  <a:pt x="817" y="595"/>
                </a:lnTo>
                <a:lnTo>
                  <a:pt x="739" y="646"/>
                </a:lnTo>
                <a:lnTo>
                  <a:pt x="666" y="696"/>
                </a:lnTo>
                <a:lnTo>
                  <a:pt x="597" y="748"/>
                </a:lnTo>
                <a:lnTo>
                  <a:pt x="531" y="797"/>
                </a:lnTo>
                <a:lnTo>
                  <a:pt x="470" y="847"/>
                </a:lnTo>
                <a:lnTo>
                  <a:pt x="412" y="895"/>
                </a:lnTo>
                <a:lnTo>
                  <a:pt x="359" y="943"/>
                </a:lnTo>
                <a:lnTo>
                  <a:pt x="308" y="988"/>
                </a:lnTo>
                <a:lnTo>
                  <a:pt x="263" y="1032"/>
                </a:lnTo>
                <a:lnTo>
                  <a:pt x="221" y="1075"/>
                </a:lnTo>
                <a:lnTo>
                  <a:pt x="183" y="1115"/>
                </a:lnTo>
                <a:lnTo>
                  <a:pt x="149" y="1151"/>
                </a:lnTo>
                <a:lnTo>
                  <a:pt x="118" y="1186"/>
                </a:lnTo>
                <a:lnTo>
                  <a:pt x="91" y="1217"/>
                </a:lnTo>
                <a:lnTo>
                  <a:pt x="69" y="1246"/>
                </a:lnTo>
                <a:lnTo>
                  <a:pt x="49" y="1269"/>
                </a:lnTo>
                <a:lnTo>
                  <a:pt x="34" y="1288"/>
                </a:lnTo>
                <a:lnTo>
                  <a:pt x="22" y="1305"/>
                </a:lnTo>
                <a:lnTo>
                  <a:pt x="13" y="1317"/>
                </a:lnTo>
                <a:lnTo>
                  <a:pt x="8" y="1323"/>
                </a:lnTo>
                <a:lnTo>
                  <a:pt x="6" y="1326"/>
                </a:lnTo>
                <a:lnTo>
                  <a:pt x="6" y="1326"/>
                </a:lnTo>
                <a:lnTo>
                  <a:pt x="0" y="1321"/>
                </a:lnTo>
                <a:lnTo>
                  <a:pt x="1" y="1318"/>
                </a:lnTo>
                <a:lnTo>
                  <a:pt x="8" y="1310"/>
                </a:lnTo>
                <a:lnTo>
                  <a:pt x="17" y="1298"/>
                </a:lnTo>
                <a:lnTo>
                  <a:pt x="30" y="1281"/>
                </a:lnTo>
                <a:lnTo>
                  <a:pt x="47" y="1259"/>
                </a:lnTo>
                <a:lnTo>
                  <a:pt x="67" y="1233"/>
                </a:lnTo>
                <a:lnTo>
                  <a:pt x="93" y="1203"/>
                </a:lnTo>
                <a:lnTo>
                  <a:pt x="122" y="1171"/>
                </a:lnTo>
                <a:lnTo>
                  <a:pt x="154" y="1135"/>
                </a:lnTo>
                <a:lnTo>
                  <a:pt x="190" y="1094"/>
                </a:lnTo>
                <a:lnTo>
                  <a:pt x="230" y="1053"/>
                </a:lnTo>
                <a:lnTo>
                  <a:pt x="276" y="1009"/>
                </a:lnTo>
                <a:lnTo>
                  <a:pt x="324" y="964"/>
                </a:lnTo>
                <a:lnTo>
                  <a:pt x="377" y="916"/>
                </a:lnTo>
                <a:lnTo>
                  <a:pt x="434" y="867"/>
                </a:lnTo>
                <a:lnTo>
                  <a:pt x="495" y="816"/>
                </a:lnTo>
                <a:lnTo>
                  <a:pt x="561" y="765"/>
                </a:lnTo>
                <a:lnTo>
                  <a:pt x="629" y="713"/>
                </a:lnTo>
                <a:lnTo>
                  <a:pt x="703" y="661"/>
                </a:lnTo>
                <a:lnTo>
                  <a:pt x="781" y="609"/>
                </a:lnTo>
                <a:lnTo>
                  <a:pt x="864" y="556"/>
                </a:lnTo>
                <a:lnTo>
                  <a:pt x="949" y="506"/>
                </a:lnTo>
                <a:lnTo>
                  <a:pt x="1040" y="455"/>
                </a:lnTo>
                <a:lnTo>
                  <a:pt x="1136" y="406"/>
                </a:lnTo>
                <a:lnTo>
                  <a:pt x="1235" y="358"/>
                </a:lnTo>
                <a:lnTo>
                  <a:pt x="1339" y="312"/>
                </a:lnTo>
                <a:lnTo>
                  <a:pt x="1448" y="268"/>
                </a:lnTo>
                <a:lnTo>
                  <a:pt x="1560" y="226"/>
                </a:lnTo>
                <a:lnTo>
                  <a:pt x="1678" y="188"/>
                </a:lnTo>
                <a:lnTo>
                  <a:pt x="1800" y="151"/>
                </a:lnTo>
                <a:lnTo>
                  <a:pt x="1927" y="119"/>
                </a:lnTo>
                <a:lnTo>
                  <a:pt x="2058" y="89"/>
                </a:lnTo>
                <a:lnTo>
                  <a:pt x="2194" y="63"/>
                </a:lnTo>
                <a:lnTo>
                  <a:pt x="2335" y="41"/>
                </a:lnTo>
                <a:lnTo>
                  <a:pt x="2480" y="23"/>
                </a:lnTo>
                <a:lnTo>
                  <a:pt x="2630" y="12"/>
                </a:lnTo>
                <a:lnTo>
                  <a:pt x="2784" y="3"/>
                </a:lnTo>
                <a:lnTo>
                  <a:pt x="2943" y="0"/>
                </a:lnTo>
                <a:close/>
              </a:path>
            </a:pathLst>
          </a:custGeom>
          <a:solidFill>
            <a:srgbClr val="861E1E"/>
          </a:solidFill>
          <a:ln w="28575">
            <a:solidFill>
              <a:srgbClr val="861E1E"/>
            </a:solidFill>
            <a:prstDash val="solid"/>
            <a:round/>
            <a:headEnd/>
            <a:tailEnd/>
          </a:ln>
        </p:spPr>
        <p:txBody>
          <a:bodyPr vert="horz" wrap="square" lIns="130737" tIns="65369" rIns="130737" bIns="65369" numCol="1" anchor="t" anchorCtr="0" compatLnSpc="1">
            <a:prstTxWarp prst="textNoShape">
              <a:avLst/>
            </a:prstTxWarp>
          </a:bodyPr>
          <a:lstStyle/>
          <a:p>
            <a:pPr algn="ctr" fontAlgn="base">
              <a:spcBef>
                <a:spcPct val="0"/>
              </a:spcBef>
              <a:spcAft>
                <a:spcPct val="0"/>
              </a:spcAft>
              <a:defRPr/>
            </a:pPr>
            <a:endParaRPr lang="en-US" sz="2900" kern="0">
              <a:solidFill>
                <a:srgbClr val="000000"/>
              </a:solidFill>
              <a:latin typeface="微软雅黑"/>
              <a:ea typeface="微软雅黑"/>
              <a:sym typeface="Gill Sans" charset="0"/>
            </a:endParaRPr>
          </a:p>
        </p:txBody>
      </p:sp>
      <p:sp>
        <p:nvSpPr>
          <p:cNvPr id="38" name="Oval Callout 10"/>
          <p:cNvSpPr/>
          <p:nvPr/>
        </p:nvSpPr>
        <p:spPr bwMode="auto">
          <a:xfrm rot="19660752">
            <a:off x="246292" y="3432129"/>
            <a:ext cx="1594298" cy="1547948"/>
          </a:xfrm>
          <a:prstGeom prst="wedgeEllipseCallout">
            <a:avLst/>
          </a:prstGeom>
          <a:solidFill>
            <a:srgbClr val="7B1B1B"/>
          </a:solidFill>
          <a:ln w="25400" cap="flat" cmpd="sng" algn="ctr">
            <a:noFill/>
            <a:prstDash val="solid"/>
            <a:round/>
            <a:headEnd type="none" w="med" len="med"/>
            <a:tailEnd type="none" w="med" len="med"/>
          </a:ln>
          <a:effectLst>
            <a:outerShdw blurRad="50800" dist="38100" dir="16200000"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39" name="Oval 9"/>
          <p:cNvSpPr/>
          <p:nvPr/>
        </p:nvSpPr>
        <p:spPr bwMode="auto">
          <a:xfrm>
            <a:off x="1181065" y="5356912"/>
            <a:ext cx="363319" cy="359607"/>
          </a:xfrm>
          <a:prstGeom prst="ellipse">
            <a:avLst/>
          </a:prstGeom>
          <a:solidFill>
            <a:srgbClr val="7B1B1B"/>
          </a:solidFill>
          <a:ln w="25400" cap="flat" cmpd="sng" algn="ctr">
            <a:noFill/>
            <a:prstDash val="solid"/>
            <a:round/>
            <a:headEnd type="none" w="med" len="med"/>
            <a:tailEnd type="none" w="med" len="med"/>
          </a:ln>
          <a:effectLst>
            <a:outerShdw blurRad="50800" dist="38100" dir="16200000"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43" name="Rectangle 17"/>
          <p:cNvSpPr>
            <a:spLocks/>
          </p:cNvSpPr>
          <p:nvPr/>
        </p:nvSpPr>
        <p:spPr bwMode="auto">
          <a:xfrm>
            <a:off x="1399409" y="5446784"/>
            <a:ext cx="1640769" cy="1059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sz="1400" dirty="0">
                <a:solidFill>
                  <a:schemeClr val="bg1"/>
                </a:solidFill>
                <a:latin typeface="+mj-ea"/>
                <a:ea typeface="+mj-ea"/>
                <a:cs typeface="Lato Light" charset="0"/>
                <a:sym typeface="Lato Light" charset="0"/>
              </a:rPr>
              <a:t>   </a:t>
            </a:r>
            <a:r>
              <a:rPr lang="en-US" sz="1400" b="1" dirty="0">
                <a:solidFill>
                  <a:schemeClr val="bg1"/>
                </a:solidFill>
                <a:latin typeface="+mj-ea"/>
                <a:ea typeface="+mj-ea"/>
                <a:cs typeface="Lato Light" charset="0"/>
                <a:sym typeface="Lato Light" charset="0"/>
              </a:rPr>
              <a:t>2003</a:t>
            </a:r>
            <a:r>
              <a:rPr lang="zh-CN" altLang="en-US" sz="1400" b="1" dirty="0">
                <a:solidFill>
                  <a:schemeClr val="bg1"/>
                </a:solidFill>
                <a:latin typeface="+mj-ea"/>
                <a:ea typeface="+mj-ea"/>
                <a:cs typeface="Lato Light" charset="0"/>
                <a:sym typeface="Lato Light" charset="0"/>
              </a:rPr>
              <a:t>年非典导致个人非公共需求的增长和“禁摩令”带动电动车快速发展</a:t>
            </a:r>
            <a:endParaRPr lang="en-US" sz="1400" b="1" dirty="0">
              <a:solidFill>
                <a:schemeClr val="bg1"/>
              </a:solidFill>
              <a:latin typeface="+mj-ea"/>
              <a:ea typeface="+mj-ea"/>
              <a:cs typeface="Lato Light" charset="0"/>
              <a:sym typeface="Lato Light" charset="0"/>
            </a:endParaRPr>
          </a:p>
        </p:txBody>
      </p:sp>
      <p:sp>
        <p:nvSpPr>
          <p:cNvPr id="45" name="Oval Callout 85"/>
          <p:cNvSpPr/>
          <p:nvPr/>
        </p:nvSpPr>
        <p:spPr bwMode="auto">
          <a:xfrm rot="8037643">
            <a:off x="3199967" y="4654359"/>
            <a:ext cx="1700142" cy="1786006"/>
          </a:xfrm>
          <a:prstGeom prst="wedgeEllipseCallout">
            <a:avLst/>
          </a:prstGeom>
          <a:solidFill>
            <a:schemeClr val="tx1">
              <a:lumMod val="75000"/>
              <a:lumOff val="25000"/>
            </a:schemeClr>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46" name="Oval 86"/>
          <p:cNvSpPr/>
          <p:nvPr/>
        </p:nvSpPr>
        <p:spPr bwMode="auto">
          <a:xfrm rot="8637565">
            <a:off x="3138608" y="4188517"/>
            <a:ext cx="363319" cy="359607"/>
          </a:xfrm>
          <a:prstGeom prst="ellipse">
            <a:avLst/>
          </a:prstGeom>
          <a:solidFill>
            <a:schemeClr val="tx1">
              <a:lumMod val="75000"/>
              <a:lumOff val="25000"/>
            </a:schemeClr>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48" name="Oval 94"/>
          <p:cNvSpPr/>
          <p:nvPr/>
        </p:nvSpPr>
        <p:spPr bwMode="auto">
          <a:xfrm rot="9824873">
            <a:off x="6994520" y="3198800"/>
            <a:ext cx="363319" cy="359607"/>
          </a:xfrm>
          <a:prstGeom prst="ellipse">
            <a:avLst/>
          </a:prstGeom>
          <a:solidFill>
            <a:schemeClr val="tx1">
              <a:lumMod val="75000"/>
              <a:lumOff val="25000"/>
            </a:schemeClr>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50" name="Oval 99"/>
          <p:cNvSpPr/>
          <p:nvPr/>
        </p:nvSpPr>
        <p:spPr bwMode="auto">
          <a:xfrm>
            <a:off x="5005247" y="3582246"/>
            <a:ext cx="363319" cy="359607"/>
          </a:xfrm>
          <a:prstGeom prst="ellipse">
            <a:avLst/>
          </a:prstGeom>
          <a:solidFill>
            <a:srgbClr val="7B1B1B"/>
          </a:solidFill>
          <a:ln w="25400" cap="flat" cmpd="sng" algn="ctr">
            <a:noFill/>
            <a:prstDash val="solid"/>
            <a:round/>
            <a:headEnd type="none" w="med" len="med"/>
            <a:tailEnd type="none" w="med" len="med"/>
          </a:ln>
          <a:effectLst>
            <a:outerShdw blurRad="50800" dist="38100" dir="16200000"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52" name="Rectangle 17"/>
          <p:cNvSpPr>
            <a:spLocks/>
          </p:cNvSpPr>
          <p:nvPr/>
        </p:nvSpPr>
        <p:spPr bwMode="auto">
          <a:xfrm>
            <a:off x="5031253" y="3962078"/>
            <a:ext cx="1515408" cy="133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400" b="1" dirty="0">
                <a:solidFill>
                  <a:schemeClr val="bg1"/>
                </a:solidFill>
                <a:latin typeface="+mj-ea"/>
                <a:ea typeface="+mj-ea"/>
                <a:cs typeface="Lato Light" charset="0"/>
                <a:sym typeface="Lato Light" charset="0"/>
              </a:rPr>
              <a:t>  2014</a:t>
            </a:r>
            <a:r>
              <a:rPr lang="zh-CN" altLang="en-US" sz="1400" b="1" dirty="0">
                <a:solidFill>
                  <a:schemeClr val="bg1"/>
                </a:solidFill>
                <a:latin typeface="+mj-ea"/>
                <a:ea typeface="+mj-ea"/>
                <a:cs typeface="Lato Light" charset="0"/>
                <a:sym typeface="Lato Light" charset="0"/>
              </a:rPr>
              <a:t>年，中国两轮电动车产销量出现首次下滑。产品规模庞大，产品极度同质化，品牌价格战此起彼伏</a:t>
            </a:r>
            <a:endParaRPr lang="en-US" sz="1400" b="1" dirty="0">
              <a:solidFill>
                <a:schemeClr val="bg1"/>
              </a:solidFill>
              <a:latin typeface="+mj-ea"/>
              <a:ea typeface="+mj-ea"/>
              <a:cs typeface="Lato Light" charset="0"/>
              <a:sym typeface="Lato Light" charset="0"/>
            </a:endParaRPr>
          </a:p>
        </p:txBody>
      </p:sp>
      <p:sp>
        <p:nvSpPr>
          <p:cNvPr id="55" name="Rectangle 17"/>
          <p:cNvSpPr>
            <a:spLocks/>
          </p:cNvSpPr>
          <p:nvPr/>
        </p:nvSpPr>
        <p:spPr bwMode="auto">
          <a:xfrm>
            <a:off x="6286447" y="1752866"/>
            <a:ext cx="1659917" cy="159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sz="1300" dirty="0">
                <a:solidFill>
                  <a:srgbClr val="000000"/>
                </a:solidFill>
                <a:latin typeface="微软雅黑"/>
                <a:ea typeface="微软雅黑"/>
                <a:cs typeface="Lato Light" charset="0"/>
                <a:sym typeface="Lato Light" charset="0"/>
              </a:rPr>
              <a:t>   </a:t>
            </a:r>
            <a:r>
              <a:rPr lang="en-US" sz="1400" b="1" dirty="0">
                <a:solidFill>
                  <a:schemeClr val="bg1"/>
                </a:solidFill>
                <a:latin typeface="+mj-ea"/>
                <a:ea typeface="+mj-ea"/>
                <a:cs typeface="Lato Light" charset="0"/>
                <a:sym typeface="Lato Light" charset="0"/>
              </a:rPr>
              <a:t>2019</a:t>
            </a:r>
            <a:r>
              <a:rPr lang="zh-CN" altLang="en-US" sz="1400" b="1" dirty="0">
                <a:solidFill>
                  <a:schemeClr val="bg1"/>
                </a:solidFill>
                <a:latin typeface="+mj-ea"/>
                <a:ea typeface="+mj-ea"/>
                <a:cs typeface="Lato Light" charset="0"/>
                <a:sym typeface="Lato Light" charset="0"/>
              </a:rPr>
              <a:t>年</a:t>
            </a:r>
            <a:r>
              <a:rPr lang="en-US" altLang="zh-CN" sz="1400" b="1" dirty="0">
                <a:solidFill>
                  <a:schemeClr val="bg1"/>
                </a:solidFill>
                <a:latin typeface="+mj-ea"/>
                <a:ea typeface="+mj-ea"/>
                <a:cs typeface="Lato Light" charset="0"/>
                <a:sym typeface="Lato Light" charset="0"/>
              </a:rPr>
              <a:t>4</a:t>
            </a:r>
            <a:r>
              <a:rPr lang="zh-CN" altLang="en-US" sz="1400" b="1" dirty="0">
                <a:solidFill>
                  <a:schemeClr val="bg1"/>
                </a:solidFill>
                <a:latin typeface="+mj-ea"/>
                <a:ea typeface="+mj-ea"/>
                <a:cs typeface="Lato Light" charset="0"/>
                <a:sym typeface="Lato Light" charset="0"/>
              </a:rPr>
              <a:t>月</a:t>
            </a:r>
            <a:r>
              <a:rPr lang="en-US" altLang="zh-CN" sz="1400" b="1" dirty="0">
                <a:solidFill>
                  <a:schemeClr val="bg1"/>
                </a:solidFill>
                <a:latin typeface="+mj-ea"/>
                <a:ea typeface="+mj-ea"/>
                <a:cs typeface="Lato Light" charset="0"/>
                <a:sym typeface="Lato Light" charset="0"/>
              </a:rPr>
              <a:t>15</a:t>
            </a:r>
            <a:r>
              <a:rPr lang="zh-CN" altLang="en-US" sz="1400" b="1" dirty="0">
                <a:solidFill>
                  <a:schemeClr val="bg1"/>
                </a:solidFill>
                <a:latin typeface="+mj-ea"/>
                <a:ea typeface="+mj-ea"/>
                <a:cs typeface="Lato Light" charset="0"/>
                <a:sym typeface="Lato Light" charset="0"/>
              </a:rPr>
              <a:t>日最新的</a:t>
            </a:r>
            <a:r>
              <a:rPr lang="en-US" altLang="zh-CN" sz="1400" b="1" dirty="0">
                <a:solidFill>
                  <a:schemeClr val="bg1"/>
                </a:solidFill>
                <a:latin typeface="+mj-ea"/>
                <a:ea typeface="+mj-ea"/>
                <a:cs typeface="Lato Light" charset="0"/>
                <a:sym typeface="Lato Light" charset="0"/>
              </a:rPr>
              <a:t>《</a:t>
            </a:r>
            <a:r>
              <a:rPr lang="zh-CN" altLang="en-US" sz="1400" b="1" dirty="0">
                <a:solidFill>
                  <a:schemeClr val="bg1"/>
                </a:solidFill>
                <a:latin typeface="+mj-ea"/>
                <a:ea typeface="+mj-ea"/>
                <a:cs typeface="Lato Light" charset="0"/>
                <a:sym typeface="Lato Light" charset="0"/>
              </a:rPr>
              <a:t>电动自行车安全技术规范</a:t>
            </a:r>
            <a:r>
              <a:rPr lang="en-US" altLang="zh-CN" sz="1400" b="1" dirty="0">
                <a:solidFill>
                  <a:schemeClr val="bg1"/>
                </a:solidFill>
                <a:latin typeface="+mj-ea"/>
                <a:ea typeface="+mj-ea"/>
                <a:cs typeface="Lato Light" charset="0"/>
                <a:sym typeface="Lato Light" charset="0"/>
              </a:rPr>
              <a:t>》</a:t>
            </a:r>
            <a:r>
              <a:rPr lang="zh-CN" altLang="en-US" sz="1400" b="1" dirty="0">
                <a:solidFill>
                  <a:schemeClr val="bg1"/>
                </a:solidFill>
                <a:latin typeface="+mj-ea"/>
                <a:ea typeface="+mj-ea"/>
                <a:cs typeface="Lato Light" charset="0"/>
                <a:sym typeface="Lato Light" charset="0"/>
              </a:rPr>
              <a:t>正式落地。该政策被称为史上最严国标，将推动行业改革</a:t>
            </a:r>
            <a:endParaRPr lang="en-US" sz="1300" b="1" dirty="0">
              <a:solidFill>
                <a:schemeClr val="bg1"/>
              </a:solidFill>
              <a:latin typeface="+mj-ea"/>
              <a:ea typeface="+mj-ea"/>
              <a:cs typeface="Lato Light" charset="0"/>
              <a:sym typeface="Lato Light" charset="0"/>
            </a:endParaRPr>
          </a:p>
        </p:txBody>
      </p:sp>
      <p:sp>
        <p:nvSpPr>
          <p:cNvPr id="58" name="Rectangle 17"/>
          <p:cNvSpPr>
            <a:spLocks/>
          </p:cNvSpPr>
          <p:nvPr/>
        </p:nvSpPr>
        <p:spPr bwMode="auto">
          <a:xfrm>
            <a:off x="2023502" y="2786309"/>
            <a:ext cx="1595154" cy="128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b="1" dirty="0">
                <a:solidFill>
                  <a:schemeClr val="bg1"/>
                </a:solidFill>
                <a:latin typeface="+mj-ea"/>
                <a:ea typeface="+mj-ea"/>
                <a:cs typeface="Lato Light" charset="0"/>
                <a:sym typeface="Lato Light" charset="0"/>
              </a:rPr>
              <a:t>  中国两轮点电动车保有量达</a:t>
            </a:r>
            <a:r>
              <a:rPr lang="en-US" altLang="zh-CN" sz="1400" b="1" dirty="0">
                <a:solidFill>
                  <a:schemeClr val="bg1"/>
                </a:solidFill>
                <a:latin typeface="+mj-ea"/>
                <a:ea typeface="+mj-ea"/>
                <a:cs typeface="Lato Light" charset="0"/>
                <a:sym typeface="Lato Light" charset="0"/>
              </a:rPr>
              <a:t>1.4</a:t>
            </a:r>
            <a:r>
              <a:rPr lang="zh-CN" altLang="en-US" sz="1400" b="1" dirty="0">
                <a:solidFill>
                  <a:schemeClr val="bg1"/>
                </a:solidFill>
                <a:latin typeface="+mj-ea"/>
                <a:ea typeface="+mj-ea"/>
                <a:cs typeface="Lato Light" charset="0"/>
                <a:sym typeface="Lato Light" charset="0"/>
              </a:rPr>
              <a:t>亿辆，每数量普及率达到</a:t>
            </a:r>
            <a:r>
              <a:rPr lang="en-US" altLang="zh-CN" sz="1400" b="1" dirty="0">
                <a:solidFill>
                  <a:schemeClr val="bg1"/>
                </a:solidFill>
                <a:latin typeface="+mj-ea"/>
                <a:ea typeface="+mj-ea"/>
                <a:cs typeface="Lato Light" charset="0"/>
                <a:sym typeface="Lato Light" charset="0"/>
              </a:rPr>
              <a:t>76%,</a:t>
            </a:r>
            <a:r>
              <a:rPr lang="zh-CN" altLang="en-US" sz="1400" b="1" dirty="0">
                <a:solidFill>
                  <a:schemeClr val="bg1"/>
                </a:solidFill>
                <a:latin typeface="+mj-ea"/>
                <a:ea typeface="+mj-ea"/>
                <a:cs typeface="Lato Light" charset="0"/>
                <a:sym typeface="Lato Light" charset="0"/>
              </a:rPr>
              <a:t>成为国内市场容量最大的交通工真。 </a:t>
            </a:r>
            <a:endParaRPr lang="en-US" sz="1400" b="1" dirty="0">
              <a:solidFill>
                <a:schemeClr val="bg1"/>
              </a:solidFill>
              <a:latin typeface="+mj-ea"/>
              <a:ea typeface="+mj-ea"/>
              <a:cs typeface="Lato Light" charset="0"/>
              <a:sym typeface="Lato Light" charset="0"/>
            </a:endParaRPr>
          </a:p>
        </p:txBody>
      </p:sp>
      <p:sp>
        <p:nvSpPr>
          <p:cNvPr id="72" name="Oval Callout 10"/>
          <p:cNvSpPr/>
          <p:nvPr/>
        </p:nvSpPr>
        <p:spPr bwMode="auto">
          <a:xfrm rot="19660752">
            <a:off x="3828308" y="1309836"/>
            <a:ext cx="1911829" cy="1856248"/>
          </a:xfrm>
          <a:prstGeom prst="wedgeEllipseCallout">
            <a:avLst/>
          </a:prstGeom>
          <a:solidFill>
            <a:srgbClr val="7B1B1B"/>
          </a:solidFill>
          <a:ln w="25400" cap="flat" cmpd="sng" algn="ctr">
            <a:noFill/>
            <a:prstDash val="solid"/>
            <a:round/>
            <a:headEnd type="none" w="med" len="med"/>
            <a:tailEnd type="none" w="med" len="med"/>
          </a:ln>
          <a:effectLst>
            <a:outerShdw blurRad="50800" dist="38100" dir="16200000"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73" name="Oval 99"/>
          <p:cNvSpPr/>
          <p:nvPr/>
        </p:nvSpPr>
        <p:spPr bwMode="auto">
          <a:xfrm>
            <a:off x="8802890" y="3214205"/>
            <a:ext cx="363319" cy="359607"/>
          </a:xfrm>
          <a:prstGeom prst="ellipse">
            <a:avLst/>
          </a:prstGeom>
          <a:solidFill>
            <a:srgbClr val="7B1B1B"/>
          </a:solidFill>
          <a:ln w="25400" cap="flat" cmpd="sng" algn="ctr">
            <a:noFill/>
            <a:prstDash val="solid"/>
            <a:round/>
            <a:headEnd type="none" w="med" len="med"/>
            <a:tailEnd type="none" w="med" len="med"/>
          </a:ln>
          <a:effectLst>
            <a:outerShdw blurRad="50800" dist="38100" dir="16200000"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74" name="Oval 99"/>
          <p:cNvSpPr/>
          <p:nvPr/>
        </p:nvSpPr>
        <p:spPr bwMode="auto">
          <a:xfrm>
            <a:off x="10717110" y="3353573"/>
            <a:ext cx="363319" cy="359607"/>
          </a:xfrm>
          <a:prstGeom prst="ellipse">
            <a:avLst/>
          </a:prstGeom>
          <a:solidFill>
            <a:schemeClr val="tx1">
              <a:lumMod val="75000"/>
              <a:lumOff val="25000"/>
            </a:schemeClr>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75" name="Oval Callout 85"/>
          <p:cNvSpPr/>
          <p:nvPr/>
        </p:nvSpPr>
        <p:spPr bwMode="auto">
          <a:xfrm rot="9305715">
            <a:off x="6535952" y="3917848"/>
            <a:ext cx="1574527" cy="1567382"/>
          </a:xfrm>
          <a:prstGeom prst="wedgeEllipseCallout">
            <a:avLst/>
          </a:prstGeom>
          <a:solidFill>
            <a:schemeClr val="tx1">
              <a:lumMod val="75000"/>
              <a:lumOff val="25000"/>
            </a:schemeClr>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76" name="Oval Callout 10"/>
          <p:cNvSpPr/>
          <p:nvPr/>
        </p:nvSpPr>
        <p:spPr bwMode="auto">
          <a:xfrm rot="20704326">
            <a:off x="8273459" y="1170304"/>
            <a:ext cx="1594298" cy="1547948"/>
          </a:xfrm>
          <a:prstGeom prst="wedgeEllipseCallout">
            <a:avLst/>
          </a:prstGeom>
          <a:solidFill>
            <a:srgbClr val="7B1B1B"/>
          </a:solidFill>
          <a:ln w="25400" cap="flat" cmpd="sng" algn="ctr">
            <a:noFill/>
            <a:prstDash val="solid"/>
            <a:round/>
            <a:headEnd type="none" w="med" len="med"/>
            <a:tailEnd type="none" w="med" len="med"/>
          </a:ln>
          <a:effectLst>
            <a:outerShdw blurRad="50800" dist="38100" dir="16200000"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a:solidFill>
                <a:srgbClr val="000000"/>
              </a:solidFill>
              <a:latin typeface="微软雅黑"/>
              <a:ea typeface="微软雅黑"/>
              <a:sym typeface="Gill Sans" charset="0"/>
            </a:endParaRPr>
          </a:p>
        </p:txBody>
      </p:sp>
      <p:sp>
        <p:nvSpPr>
          <p:cNvPr id="77" name="Oval Callout 85"/>
          <p:cNvSpPr/>
          <p:nvPr/>
        </p:nvSpPr>
        <p:spPr bwMode="auto">
          <a:xfrm rot="9900337">
            <a:off x="10082246" y="4033763"/>
            <a:ext cx="1574527" cy="1567382"/>
          </a:xfrm>
          <a:prstGeom prst="wedgeEllipseCallout">
            <a:avLst/>
          </a:prstGeom>
          <a:solidFill>
            <a:schemeClr val="tx1">
              <a:lumMod val="75000"/>
              <a:lumOff val="25000"/>
            </a:schemeClr>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dirty="0">
              <a:solidFill>
                <a:srgbClr val="000000"/>
              </a:solidFill>
              <a:latin typeface="微软雅黑"/>
              <a:ea typeface="微软雅黑"/>
              <a:sym typeface="Gill Sans" charset="0"/>
            </a:endParaRPr>
          </a:p>
        </p:txBody>
      </p:sp>
      <p:sp>
        <p:nvSpPr>
          <p:cNvPr id="78" name="Rectangle 17"/>
          <p:cNvSpPr>
            <a:spLocks/>
          </p:cNvSpPr>
          <p:nvPr/>
        </p:nvSpPr>
        <p:spPr bwMode="auto">
          <a:xfrm>
            <a:off x="8329591" y="3734691"/>
            <a:ext cx="1470226" cy="162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b="1" dirty="0">
                <a:solidFill>
                  <a:schemeClr val="bg1"/>
                </a:solidFill>
                <a:latin typeface="+mj-ea"/>
                <a:ea typeface="+mj-ea"/>
                <a:cs typeface="Lato Light" charset="0"/>
                <a:sym typeface="Lato Light" charset="0"/>
              </a:rPr>
              <a:t>  全国各省双轮电动车实行新国标过渡期开始，换车潮也将开始，全国两轮电动车销量激增</a:t>
            </a:r>
            <a:endParaRPr lang="en-US" sz="1400" b="1" dirty="0">
              <a:solidFill>
                <a:schemeClr val="bg1"/>
              </a:solidFill>
              <a:latin typeface="+mj-ea"/>
              <a:ea typeface="+mj-ea"/>
              <a:cs typeface="Lato Light" charset="0"/>
              <a:sym typeface="Lato Light" charset="0"/>
            </a:endParaRPr>
          </a:p>
        </p:txBody>
      </p:sp>
      <p:sp>
        <p:nvSpPr>
          <p:cNvPr id="79" name="Rectangle 17"/>
          <p:cNvSpPr>
            <a:spLocks/>
          </p:cNvSpPr>
          <p:nvPr/>
        </p:nvSpPr>
        <p:spPr bwMode="auto">
          <a:xfrm>
            <a:off x="9829135" y="2043233"/>
            <a:ext cx="1809136" cy="13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chemeClr val="bg1"/>
                </a:solidFill>
                <a:latin typeface="+mj-ea"/>
                <a:ea typeface="+mj-ea"/>
                <a:cs typeface="Lato Light" charset="0"/>
                <a:sym typeface="Lato Light" charset="0"/>
              </a:rPr>
              <a:t>    雅迪电动车在</a:t>
            </a:r>
            <a:r>
              <a:rPr lang="en-US" altLang="zh-CN" sz="1400" dirty="0">
                <a:solidFill>
                  <a:schemeClr val="bg1"/>
                </a:solidFill>
                <a:latin typeface="+mj-ea"/>
                <a:ea typeface="+mj-ea"/>
                <a:cs typeface="Lato Light" charset="0"/>
                <a:sym typeface="Lato Light" charset="0"/>
              </a:rPr>
              <a:t>2020</a:t>
            </a:r>
            <a:r>
              <a:rPr lang="zh-CN" altLang="en-US" sz="1400" dirty="0">
                <a:solidFill>
                  <a:schemeClr val="bg1"/>
                </a:solidFill>
                <a:latin typeface="+mj-ea"/>
                <a:ea typeface="+mj-ea"/>
                <a:cs typeface="Lato Light" charset="0"/>
                <a:sym typeface="Lato Light" charset="0"/>
              </a:rPr>
              <a:t>年总销量突破</a:t>
            </a:r>
            <a:r>
              <a:rPr lang="en-US" altLang="zh-CN" sz="1400" dirty="0">
                <a:solidFill>
                  <a:schemeClr val="bg1"/>
                </a:solidFill>
                <a:latin typeface="+mj-ea"/>
                <a:ea typeface="+mj-ea"/>
                <a:cs typeface="Lato Light" charset="0"/>
                <a:sym typeface="Lato Light" charset="0"/>
              </a:rPr>
              <a:t>1000</a:t>
            </a:r>
            <a:r>
              <a:rPr lang="zh-CN" altLang="en-US" sz="1400" dirty="0">
                <a:solidFill>
                  <a:schemeClr val="bg1"/>
                </a:solidFill>
                <a:latin typeface="+mj-ea"/>
                <a:ea typeface="+mj-ea"/>
                <a:cs typeface="Lato Light" charset="0"/>
                <a:sym typeface="Lato Light" charset="0"/>
              </a:rPr>
              <a:t>万，各大电动车品牌公司出谋划策，在换车潮之余，力争上游</a:t>
            </a:r>
            <a:endParaRPr lang="en-US" sz="1400" dirty="0">
              <a:solidFill>
                <a:schemeClr val="bg1"/>
              </a:solidFill>
              <a:latin typeface="+mj-ea"/>
              <a:ea typeface="+mj-ea"/>
              <a:cs typeface="Lato Light" charset="0"/>
              <a:sym typeface="Lato Light" charset="0"/>
            </a:endParaRPr>
          </a:p>
        </p:txBody>
      </p:sp>
      <p:sp>
        <p:nvSpPr>
          <p:cNvPr id="80" name="TextBox 79"/>
          <p:cNvSpPr txBox="1"/>
          <p:nvPr/>
        </p:nvSpPr>
        <p:spPr>
          <a:xfrm>
            <a:off x="583589" y="3897458"/>
            <a:ext cx="919703" cy="836235"/>
          </a:xfrm>
          <a:prstGeom prst="rect">
            <a:avLst/>
          </a:prstGeom>
          <a:noFill/>
        </p:spPr>
        <p:txBody>
          <a:bodyPr wrap="none" lIns="96629" tIns="48314" rIns="96629" bIns="48314" rtlCol="0">
            <a:spAutoFit/>
          </a:bodyPr>
          <a:lstStyle/>
          <a:p>
            <a:pPr algn="ctr" defTabSz="1243700"/>
            <a:r>
              <a:rPr lang="en-US" altLang="zh-CN" dirty="0">
                <a:solidFill>
                  <a:schemeClr val="bg1">
                    <a:lumMod val="95000"/>
                  </a:schemeClr>
                </a:solidFill>
                <a:latin typeface="微软雅黑" panose="020B0503020204020204" pitchFamily="34" charset="-122"/>
                <a:ea typeface="微软雅黑" panose="020B0503020204020204" pitchFamily="34" charset="-122"/>
              </a:rPr>
              <a:t>2009</a:t>
            </a:r>
          </a:p>
          <a:p>
            <a:pPr algn="ctr" defTabSz="1243700"/>
            <a:r>
              <a:rPr lang="zh-CN" altLang="en-US" dirty="0">
                <a:solidFill>
                  <a:schemeClr val="bg1">
                    <a:lumMod val="95000"/>
                  </a:schemeClr>
                </a:solidFill>
                <a:latin typeface="微软雅黑" panose="020B0503020204020204" pitchFamily="34" charset="-122"/>
                <a:ea typeface="微软雅黑" panose="020B0503020204020204" pitchFamily="34" charset="-122"/>
              </a:rPr>
              <a:t>以前</a:t>
            </a:r>
          </a:p>
        </p:txBody>
      </p:sp>
      <p:sp>
        <p:nvSpPr>
          <p:cNvPr id="81" name="TextBox 80"/>
          <p:cNvSpPr txBox="1"/>
          <p:nvPr/>
        </p:nvSpPr>
        <p:spPr>
          <a:xfrm>
            <a:off x="3213251" y="5356912"/>
            <a:ext cx="1777310" cy="466904"/>
          </a:xfrm>
          <a:prstGeom prst="rect">
            <a:avLst/>
          </a:prstGeom>
          <a:noFill/>
        </p:spPr>
        <p:txBody>
          <a:bodyPr wrap="none" lIns="96629" tIns="48314" rIns="96629" bIns="48314" rtlCol="0">
            <a:spAutoFit/>
          </a:bodyPr>
          <a:lstStyle/>
          <a:p>
            <a:pPr defTabSz="1243700"/>
            <a:r>
              <a:rPr lang="en-US" altLang="zh-CN" dirty="0">
                <a:solidFill>
                  <a:schemeClr val="bg1">
                    <a:lumMod val="95000"/>
                  </a:schemeClr>
                </a:solidFill>
                <a:latin typeface="微软雅黑" panose="020B0503020204020204" pitchFamily="34" charset="-122"/>
                <a:ea typeface="微软雅黑" panose="020B0503020204020204" pitchFamily="34" charset="-122"/>
              </a:rPr>
              <a:t>2009-2014</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3895567" y="1991819"/>
            <a:ext cx="1777310" cy="466904"/>
          </a:xfrm>
          <a:prstGeom prst="rect">
            <a:avLst/>
          </a:prstGeom>
          <a:noFill/>
        </p:spPr>
        <p:txBody>
          <a:bodyPr wrap="none" lIns="96629" tIns="48314" rIns="96629" bIns="48314" rtlCol="0">
            <a:spAutoFit/>
          </a:bodyPr>
          <a:lstStyle/>
          <a:p>
            <a:pPr defTabSz="1243700"/>
            <a:r>
              <a:rPr lang="en-US" altLang="zh-CN" dirty="0">
                <a:solidFill>
                  <a:schemeClr val="bg1">
                    <a:lumMod val="95000"/>
                  </a:schemeClr>
                </a:solidFill>
                <a:latin typeface="微软雅黑" panose="020B0503020204020204" pitchFamily="34" charset="-122"/>
                <a:ea typeface="微软雅黑" panose="020B0503020204020204" pitchFamily="34" charset="-122"/>
              </a:rPr>
              <a:t>2014-2019</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3" name="TextBox 82"/>
          <p:cNvSpPr txBox="1"/>
          <p:nvPr/>
        </p:nvSpPr>
        <p:spPr>
          <a:xfrm>
            <a:off x="6701749" y="4501128"/>
            <a:ext cx="1227479" cy="466904"/>
          </a:xfrm>
          <a:prstGeom prst="rect">
            <a:avLst/>
          </a:prstGeom>
          <a:noFill/>
        </p:spPr>
        <p:txBody>
          <a:bodyPr wrap="none" lIns="96629" tIns="48314" rIns="96629" bIns="48314" rtlCol="0">
            <a:spAutoFit/>
          </a:bodyPr>
          <a:lstStyle/>
          <a:p>
            <a:pPr defTabSz="1243700"/>
            <a:r>
              <a:rPr lang="en-US" altLang="zh-CN" dirty="0">
                <a:solidFill>
                  <a:schemeClr val="bg1">
                    <a:lumMod val="95000"/>
                  </a:schemeClr>
                </a:solidFill>
                <a:latin typeface="微软雅黑" panose="020B0503020204020204" pitchFamily="34" charset="-122"/>
                <a:ea typeface="微软雅黑" panose="020B0503020204020204" pitchFamily="34" charset="-122"/>
              </a:rPr>
              <a:t>2019</a:t>
            </a:r>
            <a:r>
              <a:rPr lang="zh-CN" altLang="en-US" dirty="0">
                <a:solidFill>
                  <a:schemeClr val="bg1">
                    <a:lumMod val="95000"/>
                  </a:schemeClr>
                </a:solidFill>
                <a:latin typeface="微软雅黑" panose="020B0503020204020204" pitchFamily="34" charset="-122"/>
                <a:ea typeface="微软雅黑" panose="020B0503020204020204" pitchFamily="34" charset="-122"/>
              </a:rPr>
              <a:t>年</a:t>
            </a:r>
          </a:p>
        </p:txBody>
      </p:sp>
      <p:sp>
        <p:nvSpPr>
          <p:cNvPr id="84" name="TextBox 83"/>
          <p:cNvSpPr txBox="1"/>
          <p:nvPr/>
        </p:nvSpPr>
        <p:spPr>
          <a:xfrm>
            <a:off x="8481349" y="1710826"/>
            <a:ext cx="1227479" cy="466904"/>
          </a:xfrm>
          <a:prstGeom prst="rect">
            <a:avLst/>
          </a:prstGeom>
          <a:noFill/>
        </p:spPr>
        <p:txBody>
          <a:bodyPr wrap="none" lIns="96629" tIns="48314" rIns="96629" bIns="48314" rtlCol="0">
            <a:spAutoFit/>
          </a:bodyPr>
          <a:lstStyle/>
          <a:p>
            <a:pPr defTabSz="1243700"/>
            <a:r>
              <a:rPr lang="en-US" altLang="zh-CN" dirty="0">
                <a:solidFill>
                  <a:schemeClr val="bg1">
                    <a:lumMod val="95000"/>
                  </a:schemeClr>
                </a:solidFill>
                <a:latin typeface="微软雅黑" panose="020B0503020204020204" pitchFamily="34" charset="-122"/>
                <a:ea typeface="微软雅黑" panose="020B0503020204020204" pitchFamily="34" charset="-122"/>
              </a:rPr>
              <a:t>2020</a:t>
            </a:r>
            <a:r>
              <a:rPr lang="zh-CN" altLang="en-US" dirty="0">
                <a:solidFill>
                  <a:schemeClr val="bg1">
                    <a:lumMod val="95000"/>
                  </a:schemeClr>
                </a:solidFill>
                <a:latin typeface="微软雅黑" panose="020B0503020204020204" pitchFamily="34" charset="-122"/>
                <a:ea typeface="微软雅黑" panose="020B0503020204020204" pitchFamily="34" charset="-122"/>
              </a:rPr>
              <a:t>年</a:t>
            </a:r>
          </a:p>
        </p:txBody>
      </p:sp>
      <p:sp>
        <p:nvSpPr>
          <p:cNvPr id="85" name="TextBox 84"/>
          <p:cNvSpPr txBox="1"/>
          <p:nvPr/>
        </p:nvSpPr>
        <p:spPr>
          <a:xfrm>
            <a:off x="10274259" y="4643502"/>
            <a:ext cx="1227479" cy="466904"/>
          </a:xfrm>
          <a:prstGeom prst="rect">
            <a:avLst/>
          </a:prstGeom>
          <a:noFill/>
        </p:spPr>
        <p:txBody>
          <a:bodyPr wrap="none" lIns="96629" tIns="48314" rIns="96629" bIns="48314" rtlCol="0">
            <a:spAutoFit/>
          </a:bodyPr>
          <a:lstStyle/>
          <a:p>
            <a:pPr defTabSz="1243700"/>
            <a:r>
              <a:rPr lang="en-US" altLang="zh-CN" dirty="0">
                <a:solidFill>
                  <a:schemeClr val="bg1">
                    <a:lumMod val="95000"/>
                  </a:schemeClr>
                </a:solidFill>
                <a:latin typeface="微软雅黑" panose="020B0503020204020204" pitchFamily="34" charset="-122"/>
                <a:ea typeface="微软雅黑" panose="020B0503020204020204" pitchFamily="34" charset="-122"/>
              </a:rPr>
              <a:t>2021</a:t>
            </a:r>
            <a:r>
              <a:rPr lang="zh-CN" altLang="en-US" dirty="0">
                <a:solidFill>
                  <a:schemeClr val="bg1">
                    <a:lumMod val="95000"/>
                  </a:schemeClr>
                </a:solidFill>
                <a:latin typeface="微软雅黑" panose="020B0503020204020204" pitchFamily="34" charset="-122"/>
                <a:ea typeface="微软雅黑" panose="020B0503020204020204" pitchFamily="34" charset="-122"/>
              </a:rPr>
              <a:t>年</a:t>
            </a:r>
          </a:p>
        </p:txBody>
      </p:sp>
      <p:sp>
        <p:nvSpPr>
          <p:cNvPr id="30" name="TextBox 29"/>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市场把控</a:t>
            </a:r>
          </a:p>
        </p:txBody>
      </p:sp>
    </p:spTree>
    <p:extLst>
      <p:ext uri="{BB962C8B-B14F-4D97-AF65-F5344CB8AC3E}">
        <p14:creationId xmlns:p14="http://schemas.microsoft.com/office/powerpoint/2010/main" val="3216097234"/>
      </p:ext>
    </p:extLst>
  </p:cSld>
  <p:clrMapOvr>
    <a:masterClrMapping/>
  </p:clrMapOvr>
  <p:transition spd="slow" advTm="300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par>
                                <p:cTn id="14" presetID="53" presetClass="entr" presetSubtype="16" fill="hold" grpId="0" nodeType="withEffect">
                                  <p:stCondLst>
                                    <p:cond delay="1000"/>
                                  </p:stCondLst>
                                  <p:childTnLst>
                                    <p:set>
                                      <p:cBhvr>
                                        <p:cTn id="15" dur="1" fill="hold">
                                          <p:stCondLst>
                                            <p:cond delay="0"/>
                                          </p:stCondLst>
                                        </p:cTn>
                                        <p:tgtEl>
                                          <p:spTgt spid="39"/>
                                        </p:tgtEl>
                                        <p:attrNameLst>
                                          <p:attrName>style.visibility</p:attrName>
                                        </p:attrNameLst>
                                      </p:cBhvr>
                                      <p:to>
                                        <p:strVal val="visible"/>
                                      </p:to>
                                    </p:set>
                                    <p:anim calcmode="lin" valueType="num">
                                      <p:cBhvr>
                                        <p:cTn id="16" dur="250" fill="hold"/>
                                        <p:tgtEl>
                                          <p:spTgt spid="39"/>
                                        </p:tgtEl>
                                        <p:attrNameLst>
                                          <p:attrName>ppt_w</p:attrName>
                                        </p:attrNameLst>
                                      </p:cBhvr>
                                      <p:tavLst>
                                        <p:tav tm="0">
                                          <p:val>
                                            <p:fltVal val="0"/>
                                          </p:val>
                                        </p:tav>
                                        <p:tav tm="100000">
                                          <p:val>
                                            <p:strVal val="#ppt_w"/>
                                          </p:val>
                                        </p:tav>
                                      </p:tavLst>
                                    </p:anim>
                                    <p:anim calcmode="lin" valueType="num">
                                      <p:cBhvr>
                                        <p:cTn id="17" dur="250" fill="hold"/>
                                        <p:tgtEl>
                                          <p:spTgt spid="39"/>
                                        </p:tgtEl>
                                        <p:attrNameLst>
                                          <p:attrName>ppt_h</p:attrName>
                                        </p:attrNameLst>
                                      </p:cBhvr>
                                      <p:tavLst>
                                        <p:tav tm="0">
                                          <p:val>
                                            <p:fltVal val="0"/>
                                          </p:val>
                                        </p:tav>
                                        <p:tav tm="100000">
                                          <p:val>
                                            <p:strVal val="#ppt_h"/>
                                          </p:val>
                                        </p:tav>
                                      </p:tavLst>
                                    </p:anim>
                                    <p:animEffect transition="in" filter="fade">
                                      <p:cBhvr>
                                        <p:cTn id="18" dur="250"/>
                                        <p:tgtEl>
                                          <p:spTgt spid="39"/>
                                        </p:tgtEl>
                                      </p:cBhvr>
                                    </p:animEffect>
                                  </p:childTnLst>
                                </p:cTn>
                              </p:par>
                              <p:par>
                                <p:cTn id="19" presetID="2" presetClass="entr" presetSubtype="1" fill="hold" grpId="0" nodeType="withEffect">
                                  <p:stCondLst>
                                    <p:cond delay="150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250" fill="hold"/>
                                        <p:tgtEl>
                                          <p:spTgt spid="38"/>
                                        </p:tgtEl>
                                        <p:attrNameLst>
                                          <p:attrName>ppt_x</p:attrName>
                                        </p:attrNameLst>
                                      </p:cBhvr>
                                      <p:tavLst>
                                        <p:tav tm="0">
                                          <p:val>
                                            <p:strVal val="#ppt_x"/>
                                          </p:val>
                                        </p:tav>
                                        <p:tav tm="100000">
                                          <p:val>
                                            <p:strVal val="#ppt_x"/>
                                          </p:val>
                                        </p:tav>
                                      </p:tavLst>
                                    </p:anim>
                                    <p:anim calcmode="lin" valueType="num">
                                      <p:cBhvr additive="base">
                                        <p:cTn id="22" dur="250" fill="hold"/>
                                        <p:tgtEl>
                                          <p:spTgt spid="38"/>
                                        </p:tgtEl>
                                        <p:attrNameLst>
                                          <p:attrName>ppt_y</p:attrName>
                                        </p:attrNameLst>
                                      </p:cBhvr>
                                      <p:tavLst>
                                        <p:tav tm="0">
                                          <p:val>
                                            <p:strVal val="0-#ppt_h/2"/>
                                          </p:val>
                                        </p:tav>
                                        <p:tav tm="100000">
                                          <p:val>
                                            <p:strVal val="#ppt_y"/>
                                          </p:val>
                                        </p:tav>
                                      </p:tavLst>
                                    </p:anim>
                                  </p:childTnLst>
                                </p:cTn>
                              </p:par>
                              <p:par>
                                <p:cTn id="23" presetID="10" presetClass="entr" presetSubtype="0" fill="hold" grpId="0" nodeType="withEffect">
                                  <p:stCondLst>
                                    <p:cond delay="150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22" presetClass="entr" presetSubtype="8" fill="hold" grpId="0" nodeType="withEffect">
                                  <p:stCondLst>
                                    <p:cond delay="150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par>
                                <p:cTn id="29" presetID="53" presetClass="entr" presetSubtype="16" fill="hold" grpId="0" nodeType="withEffect">
                                  <p:stCondLst>
                                    <p:cond delay="2000"/>
                                  </p:stCondLst>
                                  <p:childTnLst>
                                    <p:set>
                                      <p:cBhvr>
                                        <p:cTn id="30" dur="1" fill="hold">
                                          <p:stCondLst>
                                            <p:cond delay="0"/>
                                          </p:stCondLst>
                                        </p:cTn>
                                        <p:tgtEl>
                                          <p:spTgt spid="46"/>
                                        </p:tgtEl>
                                        <p:attrNameLst>
                                          <p:attrName>style.visibility</p:attrName>
                                        </p:attrNameLst>
                                      </p:cBhvr>
                                      <p:to>
                                        <p:strVal val="visible"/>
                                      </p:to>
                                    </p:set>
                                    <p:anim calcmode="lin" valueType="num">
                                      <p:cBhvr>
                                        <p:cTn id="31" dur="250" fill="hold"/>
                                        <p:tgtEl>
                                          <p:spTgt spid="46"/>
                                        </p:tgtEl>
                                        <p:attrNameLst>
                                          <p:attrName>ppt_w</p:attrName>
                                        </p:attrNameLst>
                                      </p:cBhvr>
                                      <p:tavLst>
                                        <p:tav tm="0">
                                          <p:val>
                                            <p:fltVal val="0"/>
                                          </p:val>
                                        </p:tav>
                                        <p:tav tm="100000">
                                          <p:val>
                                            <p:strVal val="#ppt_w"/>
                                          </p:val>
                                        </p:tav>
                                      </p:tavLst>
                                    </p:anim>
                                    <p:anim calcmode="lin" valueType="num">
                                      <p:cBhvr>
                                        <p:cTn id="32" dur="250" fill="hold"/>
                                        <p:tgtEl>
                                          <p:spTgt spid="46"/>
                                        </p:tgtEl>
                                        <p:attrNameLst>
                                          <p:attrName>ppt_h</p:attrName>
                                        </p:attrNameLst>
                                      </p:cBhvr>
                                      <p:tavLst>
                                        <p:tav tm="0">
                                          <p:val>
                                            <p:fltVal val="0"/>
                                          </p:val>
                                        </p:tav>
                                        <p:tav tm="100000">
                                          <p:val>
                                            <p:strVal val="#ppt_h"/>
                                          </p:val>
                                        </p:tav>
                                      </p:tavLst>
                                    </p:anim>
                                    <p:animEffect transition="in" filter="fade">
                                      <p:cBhvr>
                                        <p:cTn id="33" dur="250"/>
                                        <p:tgtEl>
                                          <p:spTgt spid="46"/>
                                        </p:tgtEl>
                                      </p:cBhvr>
                                    </p:animEffect>
                                  </p:childTnLst>
                                </p:cTn>
                              </p:par>
                              <p:par>
                                <p:cTn id="34" presetID="2" presetClass="entr" presetSubtype="4" fill="hold" grpId="0" nodeType="withEffect">
                                  <p:stCondLst>
                                    <p:cond delay="250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250" fill="hold"/>
                                        <p:tgtEl>
                                          <p:spTgt spid="45"/>
                                        </p:tgtEl>
                                        <p:attrNameLst>
                                          <p:attrName>ppt_x</p:attrName>
                                        </p:attrNameLst>
                                      </p:cBhvr>
                                      <p:tavLst>
                                        <p:tav tm="0">
                                          <p:val>
                                            <p:strVal val="#ppt_x"/>
                                          </p:val>
                                        </p:tav>
                                        <p:tav tm="100000">
                                          <p:val>
                                            <p:strVal val="#ppt_x"/>
                                          </p:val>
                                        </p:tav>
                                      </p:tavLst>
                                    </p:anim>
                                    <p:anim calcmode="lin" valueType="num">
                                      <p:cBhvr additive="base">
                                        <p:cTn id="37" dur="250" fill="hold"/>
                                        <p:tgtEl>
                                          <p:spTgt spid="45"/>
                                        </p:tgtEl>
                                        <p:attrNameLst>
                                          <p:attrName>ppt_y</p:attrName>
                                        </p:attrNameLst>
                                      </p:cBhvr>
                                      <p:tavLst>
                                        <p:tav tm="0">
                                          <p:val>
                                            <p:strVal val="1+#ppt_h/2"/>
                                          </p:val>
                                        </p:tav>
                                        <p:tav tm="100000">
                                          <p:val>
                                            <p:strVal val="#ppt_y"/>
                                          </p:val>
                                        </p:tav>
                                      </p:tavLst>
                                    </p:anim>
                                  </p:childTnLst>
                                </p:cTn>
                              </p:par>
                              <p:par>
                                <p:cTn id="38" presetID="10" presetClass="entr" presetSubtype="0" fill="hold" grpId="0" nodeType="withEffect">
                                  <p:stCondLst>
                                    <p:cond delay="2500"/>
                                  </p:stCondLst>
                                  <p:childTnLst>
                                    <p:set>
                                      <p:cBhvr>
                                        <p:cTn id="39" dur="1" fill="hold">
                                          <p:stCondLst>
                                            <p:cond delay="0"/>
                                          </p:stCondLst>
                                        </p:cTn>
                                        <p:tgtEl>
                                          <p:spTgt spid="81"/>
                                        </p:tgtEl>
                                        <p:attrNameLst>
                                          <p:attrName>style.visibility</p:attrName>
                                        </p:attrNameLst>
                                      </p:cBhvr>
                                      <p:to>
                                        <p:strVal val="visible"/>
                                      </p:to>
                                    </p:set>
                                    <p:animEffect transition="in" filter="fade">
                                      <p:cBhvr>
                                        <p:cTn id="40" dur="500"/>
                                        <p:tgtEl>
                                          <p:spTgt spid="81"/>
                                        </p:tgtEl>
                                      </p:cBhvr>
                                    </p:animEffect>
                                  </p:childTnLst>
                                </p:cTn>
                              </p:par>
                              <p:par>
                                <p:cTn id="41" presetID="22" presetClass="entr" presetSubtype="8" fill="hold" grpId="0" nodeType="withEffect">
                                  <p:stCondLst>
                                    <p:cond delay="250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53" presetClass="entr" presetSubtype="16" fill="hold" grpId="0" nodeType="withEffect">
                                  <p:stCondLst>
                                    <p:cond delay="3000"/>
                                  </p:stCondLst>
                                  <p:childTnLst>
                                    <p:set>
                                      <p:cBhvr>
                                        <p:cTn id="45" dur="1" fill="hold">
                                          <p:stCondLst>
                                            <p:cond delay="0"/>
                                          </p:stCondLst>
                                        </p:cTn>
                                        <p:tgtEl>
                                          <p:spTgt spid="50"/>
                                        </p:tgtEl>
                                        <p:attrNameLst>
                                          <p:attrName>style.visibility</p:attrName>
                                        </p:attrNameLst>
                                      </p:cBhvr>
                                      <p:to>
                                        <p:strVal val="visible"/>
                                      </p:to>
                                    </p:set>
                                    <p:anim calcmode="lin" valueType="num">
                                      <p:cBhvr>
                                        <p:cTn id="46" dur="250" fill="hold"/>
                                        <p:tgtEl>
                                          <p:spTgt spid="50"/>
                                        </p:tgtEl>
                                        <p:attrNameLst>
                                          <p:attrName>ppt_w</p:attrName>
                                        </p:attrNameLst>
                                      </p:cBhvr>
                                      <p:tavLst>
                                        <p:tav tm="0">
                                          <p:val>
                                            <p:fltVal val="0"/>
                                          </p:val>
                                        </p:tav>
                                        <p:tav tm="100000">
                                          <p:val>
                                            <p:strVal val="#ppt_w"/>
                                          </p:val>
                                        </p:tav>
                                      </p:tavLst>
                                    </p:anim>
                                    <p:anim calcmode="lin" valueType="num">
                                      <p:cBhvr>
                                        <p:cTn id="47" dur="250" fill="hold"/>
                                        <p:tgtEl>
                                          <p:spTgt spid="50"/>
                                        </p:tgtEl>
                                        <p:attrNameLst>
                                          <p:attrName>ppt_h</p:attrName>
                                        </p:attrNameLst>
                                      </p:cBhvr>
                                      <p:tavLst>
                                        <p:tav tm="0">
                                          <p:val>
                                            <p:fltVal val="0"/>
                                          </p:val>
                                        </p:tav>
                                        <p:tav tm="100000">
                                          <p:val>
                                            <p:strVal val="#ppt_h"/>
                                          </p:val>
                                        </p:tav>
                                      </p:tavLst>
                                    </p:anim>
                                    <p:animEffect transition="in" filter="fade">
                                      <p:cBhvr>
                                        <p:cTn id="48" dur="250"/>
                                        <p:tgtEl>
                                          <p:spTgt spid="50"/>
                                        </p:tgtEl>
                                      </p:cBhvr>
                                    </p:animEffect>
                                  </p:childTnLst>
                                </p:cTn>
                              </p:par>
                              <p:par>
                                <p:cTn id="49" presetID="2" presetClass="entr" presetSubtype="1" fill="hold" grpId="0" nodeType="withEffect">
                                  <p:stCondLst>
                                    <p:cond delay="3500"/>
                                  </p:stCondLst>
                                  <p:childTnLst>
                                    <p:set>
                                      <p:cBhvr>
                                        <p:cTn id="50" dur="1" fill="hold">
                                          <p:stCondLst>
                                            <p:cond delay="0"/>
                                          </p:stCondLst>
                                        </p:cTn>
                                        <p:tgtEl>
                                          <p:spTgt spid="72"/>
                                        </p:tgtEl>
                                        <p:attrNameLst>
                                          <p:attrName>style.visibility</p:attrName>
                                        </p:attrNameLst>
                                      </p:cBhvr>
                                      <p:to>
                                        <p:strVal val="visible"/>
                                      </p:to>
                                    </p:set>
                                    <p:anim calcmode="lin" valueType="num">
                                      <p:cBhvr additive="base">
                                        <p:cTn id="51" dur="250" fill="hold"/>
                                        <p:tgtEl>
                                          <p:spTgt spid="72"/>
                                        </p:tgtEl>
                                        <p:attrNameLst>
                                          <p:attrName>ppt_x</p:attrName>
                                        </p:attrNameLst>
                                      </p:cBhvr>
                                      <p:tavLst>
                                        <p:tav tm="0">
                                          <p:val>
                                            <p:strVal val="#ppt_x"/>
                                          </p:val>
                                        </p:tav>
                                        <p:tav tm="100000">
                                          <p:val>
                                            <p:strVal val="#ppt_x"/>
                                          </p:val>
                                        </p:tav>
                                      </p:tavLst>
                                    </p:anim>
                                    <p:anim calcmode="lin" valueType="num">
                                      <p:cBhvr additive="base">
                                        <p:cTn id="52" dur="250" fill="hold"/>
                                        <p:tgtEl>
                                          <p:spTgt spid="72"/>
                                        </p:tgtEl>
                                        <p:attrNameLst>
                                          <p:attrName>ppt_y</p:attrName>
                                        </p:attrNameLst>
                                      </p:cBhvr>
                                      <p:tavLst>
                                        <p:tav tm="0">
                                          <p:val>
                                            <p:strVal val="0-#ppt_h/2"/>
                                          </p:val>
                                        </p:tav>
                                        <p:tav tm="100000">
                                          <p:val>
                                            <p:strVal val="#ppt_y"/>
                                          </p:val>
                                        </p:tav>
                                      </p:tavLst>
                                    </p:anim>
                                  </p:childTnLst>
                                </p:cTn>
                              </p:par>
                              <p:par>
                                <p:cTn id="53" presetID="10" presetClass="entr" presetSubtype="0" fill="hold" grpId="0" nodeType="withEffect">
                                  <p:stCondLst>
                                    <p:cond delay="350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par>
                                <p:cTn id="56" presetID="22" presetClass="entr" presetSubtype="8" fill="hold" grpId="0" nodeType="withEffect">
                                  <p:stCondLst>
                                    <p:cond delay="3500"/>
                                  </p:stCondLst>
                                  <p:childTnLst>
                                    <p:set>
                                      <p:cBhvr>
                                        <p:cTn id="57" dur="1" fill="hold">
                                          <p:stCondLst>
                                            <p:cond delay="0"/>
                                          </p:stCondLst>
                                        </p:cTn>
                                        <p:tgtEl>
                                          <p:spTgt spid="52"/>
                                        </p:tgtEl>
                                        <p:attrNameLst>
                                          <p:attrName>style.visibility</p:attrName>
                                        </p:attrNameLst>
                                      </p:cBhvr>
                                      <p:to>
                                        <p:strVal val="visible"/>
                                      </p:to>
                                    </p:set>
                                    <p:animEffect transition="in" filter="wipe(left)">
                                      <p:cBhvr>
                                        <p:cTn id="58" dur="500"/>
                                        <p:tgtEl>
                                          <p:spTgt spid="52"/>
                                        </p:tgtEl>
                                      </p:cBhvr>
                                    </p:animEffect>
                                  </p:childTnLst>
                                </p:cTn>
                              </p:par>
                              <p:par>
                                <p:cTn id="59" presetID="53" presetClass="entr" presetSubtype="16" fill="hold" grpId="0" nodeType="withEffect">
                                  <p:stCondLst>
                                    <p:cond delay="4000"/>
                                  </p:stCondLst>
                                  <p:childTnLst>
                                    <p:set>
                                      <p:cBhvr>
                                        <p:cTn id="60" dur="1" fill="hold">
                                          <p:stCondLst>
                                            <p:cond delay="0"/>
                                          </p:stCondLst>
                                        </p:cTn>
                                        <p:tgtEl>
                                          <p:spTgt spid="48"/>
                                        </p:tgtEl>
                                        <p:attrNameLst>
                                          <p:attrName>style.visibility</p:attrName>
                                        </p:attrNameLst>
                                      </p:cBhvr>
                                      <p:to>
                                        <p:strVal val="visible"/>
                                      </p:to>
                                    </p:set>
                                    <p:anim calcmode="lin" valueType="num">
                                      <p:cBhvr>
                                        <p:cTn id="61" dur="250" fill="hold"/>
                                        <p:tgtEl>
                                          <p:spTgt spid="48"/>
                                        </p:tgtEl>
                                        <p:attrNameLst>
                                          <p:attrName>ppt_w</p:attrName>
                                        </p:attrNameLst>
                                      </p:cBhvr>
                                      <p:tavLst>
                                        <p:tav tm="0">
                                          <p:val>
                                            <p:fltVal val="0"/>
                                          </p:val>
                                        </p:tav>
                                        <p:tav tm="100000">
                                          <p:val>
                                            <p:strVal val="#ppt_w"/>
                                          </p:val>
                                        </p:tav>
                                      </p:tavLst>
                                    </p:anim>
                                    <p:anim calcmode="lin" valueType="num">
                                      <p:cBhvr>
                                        <p:cTn id="62" dur="250" fill="hold"/>
                                        <p:tgtEl>
                                          <p:spTgt spid="48"/>
                                        </p:tgtEl>
                                        <p:attrNameLst>
                                          <p:attrName>ppt_h</p:attrName>
                                        </p:attrNameLst>
                                      </p:cBhvr>
                                      <p:tavLst>
                                        <p:tav tm="0">
                                          <p:val>
                                            <p:fltVal val="0"/>
                                          </p:val>
                                        </p:tav>
                                        <p:tav tm="100000">
                                          <p:val>
                                            <p:strVal val="#ppt_h"/>
                                          </p:val>
                                        </p:tav>
                                      </p:tavLst>
                                    </p:anim>
                                    <p:animEffect transition="in" filter="fade">
                                      <p:cBhvr>
                                        <p:cTn id="63" dur="250"/>
                                        <p:tgtEl>
                                          <p:spTgt spid="48"/>
                                        </p:tgtEl>
                                      </p:cBhvr>
                                    </p:animEffect>
                                  </p:childTnLst>
                                </p:cTn>
                              </p:par>
                              <p:par>
                                <p:cTn id="64" presetID="2" presetClass="entr" presetSubtype="4" fill="hold" grpId="0" nodeType="withEffect">
                                  <p:stCondLst>
                                    <p:cond delay="4500"/>
                                  </p:stCondLst>
                                  <p:childTnLst>
                                    <p:set>
                                      <p:cBhvr>
                                        <p:cTn id="65" dur="1" fill="hold">
                                          <p:stCondLst>
                                            <p:cond delay="0"/>
                                          </p:stCondLst>
                                        </p:cTn>
                                        <p:tgtEl>
                                          <p:spTgt spid="75"/>
                                        </p:tgtEl>
                                        <p:attrNameLst>
                                          <p:attrName>style.visibility</p:attrName>
                                        </p:attrNameLst>
                                      </p:cBhvr>
                                      <p:to>
                                        <p:strVal val="visible"/>
                                      </p:to>
                                    </p:set>
                                    <p:anim calcmode="lin" valueType="num">
                                      <p:cBhvr additive="base">
                                        <p:cTn id="66" dur="250" fill="hold"/>
                                        <p:tgtEl>
                                          <p:spTgt spid="75"/>
                                        </p:tgtEl>
                                        <p:attrNameLst>
                                          <p:attrName>ppt_x</p:attrName>
                                        </p:attrNameLst>
                                      </p:cBhvr>
                                      <p:tavLst>
                                        <p:tav tm="0">
                                          <p:val>
                                            <p:strVal val="#ppt_x"/>
                                          </p:val>
                                        </p:tav>
                                        <p:tav tm="100000">
                                          <p:val>
                                            <p:strVal val="#ppt_x"/>
                                          </p:val>
                                        </p:tav>
                                      </p:tavLst>
                                    </p:anim>
                                    <p:anim calcmode="lin" valueType="num">
                                      <p:cBhvr additive="base">
                                        <p:cTn id="67" dur="250" fill="hold"/>
                                        <p:tgtEl>
                                          <p:spTgt spid="75"/>
                                        </p:tgtEl>
                                        <p:attrNameLst>
                                          <p:attrName>ppt_y</p:attrName>
                                        </p:attrNameLst>
                                      </p:cBhvr>
                                      <p:tavLst>
                                        <p:tav tm="0">
                                          <p:val>
                                            <p:strVal val="1+#ppt_h/2"/>
                                          </p:val>
                                        </p:tav>
                                        <p:tav tm="100000">
                                          <p:val>
                                            <p:strVal val="#ppt_y"/>
                                          </p:val>
                                        </p:tav>
                                      </p:tavLst>
                                    </p:anim>
                                  </p:childTnLst>
                                </p:cTn>
                              </p:par>
                              <p:par>
                                <p:cTn id="68" presetID="10" presetClass="entr" presetSubtype="0" fill="hold" grpId="0" nodeType="withEffect">
                                  <p:stCondLst>
                                    <p:cond delay="450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500"/>
                                        <p:tgtEl>
                                          <p:spTgt spid="83"/>
                                        </p:tgtEl>
                                      </p:cBhvr>
                                    </p:animEffect>
                                  </p:childTnLst>
                                </p:cTn>
                              </p:par>
                              <p:par>
                                <p:cTn id="71" presetID="22" presetClass="entr" presetSubtype="8" fill="hold" grpId="0" nodeType="withEffect">
                                  <p:stCondLst>
                                    <p:cond delay="4500"/>
                                  </p:stCondLst>
                                  <p:childTnLst>
                                    <p:set>
                                      <p:cBhvr>
                                        <p:cTn id="72" dur="1" fill="hold">
                                          <p:stCondLst>
                                            <p:cond delay="0"/>
                                          </p:stCondLst>
                                        </p:cTn>
                                        <p:tgtEl>
                                          <p:spTgt spid="55"/>
                                        </p:tgtEl>
                                        <p:attrNameLst>
                                          <p:attrName>style.visibility</p:attrName>
                                        </p:attrNameLst>
                                      </p:cBhvr>
                                      <p:to>
                                        <p:strVal val="visible"/>
                                      </p:to>
                                    </p:set>
                                    <p:animEffect transition="in" filter="wipe(left)">
                                      <p:cBhvr>
                                        <p:cTn id="73" dur="500"/>
                                        <p:tgtEl>
                                          <p:spTgt spid="55"/>
                                        </p:tgtEl>
                                      </p:cBhvr>
                                    </p:animEffect>
                                  </p:childTnLst>
                                </p:cTn>
                              </p:par>
                              <p:par>
                                <p:cTn id="74" presetID="53" presetClass="entr" presetSubtype="16" fill="hold" grpId="0" nodeType="withEffect">
                                  <p:stCondLst>
                                    <p:cond delay="5000"/>
                                  </p:stCondLst>
                                  <p:childTnLst>
                                    <p:set>
                                      <p:cBhvr>
                                        <p:cTn id="75" dur="1" fill="hold">
                                          <p:stCondLst>
                                            <p:cond delay="0"/>
                                          </p:stCondLst>
                                        </p:cTn>
                                        <p:tgtEl>
                                          <p:spTgt spid="73"/>
                                        </p:tgtEl>
                                        <p:attrNameLst>
                                          <p:attrName>style.visibility</p:attrName>
                                        </p:attrNameLst>
                                      </p:cBhvr>
                                      <p:to>
                                        <p:strVal val="visible"/>
                                      </p:to>
                                    </p:set>
                                    <p:anim calcmode="lin" valueType="num">
                                      <p:cBhvr>
                                        <p:cTn id="76" dur="250" fill="hold"/>
                                        <p:tgtEl>
                                          <p:spTgt spid="73"/>
                                        </p:tgtEl>
                                        <p:attrNameLst>
                                          <p:attrName>ppt_w</p:attrName>
                                        </p:attrNameLst>
                                      </p:cBhvr>
                                      <p:tavLst>
                                        <p:tav tm="0">
                                          <p:val>
                                            <p:fltVal val="0"/>
                                          </p:val>
                                        </p:tav>
                                        <p:tav tm="100000">
                                          <p:val>
                                            <p:strVal val="#ppt_w"/>
                                          </p:val>
                                        </p:tav>
                                      </p:tavLst>
                                    </p:anim>
                                    <p:anim calcmode="lin" valueType="num">
                                      <p:cBhvr>
                                        <p:cTn id="77" dur="250" fill="hold"/>
                                        <p:tgtEl>
                                          <p:spTgt spid="73"/>
                                        </p:tgtEl>
                                        <p:attrNameLst>
                                          <p:attrName>ppt_h</p:attrName>
                                        </p:attrNameLst>
                                      </p:cBhvr>
                                      <p:tavLst>
                                        <p:tav tm="0">
                                          <p:val>
                                            <p:fltVal val="0"/>
                                          </p:val>
                                        </p:tav>
                                        <p:tav tm="100000">
                                          <p:val>
                                            <p:strVal val="#ppt_h"/>
                                          </p:val>
                                        </p:tav>
                                      </p:tavLst>
                                    </p:anim>
                                    <p:animEffect transition="in" filter="fade">
                                      <p:cBhvr>
                                        <p:cTn id="78" dur="250"/>
                                        <p:tgtEl>
                                          <p:spTgt spid="73"/>
                                        </p:tgtEl>
                                      </p:cBhvr>
                                    </p:animEffect>
                                  </p:childTnLst>
                                </p:cTn>
                              </p:par>
                              <p:par>
                                <p:cTn id="79" presetID="2" presetClass="entr" presetSubtype="1" fill="hold" grpId="0" nodeType="withEffect">
                                  <p:stCondLst>
                                    <p:cond delay="5500"/>
                                  </p:stCondLst>
                                  <p:childTnLst>
                                    <p:set>
                                      <p:cBhvr>
                                        <p:cTn id="80" dur="1" fill="hold">
                                          <p:stCondLst>
                                            <p:cond delay="0"/>
                                          </p:stCondLst>
                                        </p:cTn>
                                        <p:tgtEl>
                                          <p:spTgt spid="76"/>
                                        </p:tgtEl>
                                        <p:attrNameLst>
                                          <p:attrName>style.visibility</p:attrName>
                                        </p:attrNameLst>
                                      </p:cBhvr>
                                      <p:to>
                                        <p:strVal val="visible"/>
                                      </p:to>
                                    </p:set>
                                    <p:anim calcmode="lin" valueType="num">
                                      <p:cBhvr additive="base">
                                        <p:cTn id="81" dur="250" fill="hold"/>
                                        <p:tgtEl>
                                          <p:spTgt spid="76"/>
                                        </p:tgtEl>
                                        <p:attrNameLst>
                                          <p:attrName>ppt_x</p:attrName>
                                        </p:attrNameLst>
                                      </p:cBhvr>
                                      <p:tavLst>
                                        <p:tav tm="0">
                                          <p:val>
                                            <p:strVal val="#ppt_x"/>
                                          </p:val>
                                        </p:tav>
                                        <p:tav tm="100000">
                                          <p:val>
                                            <p:strVal val="#ppt_x"/>
                                          </p:val>
                                        </p:tav>
                                      </p:tavLst>
                                    </p:anim>
                                    <p:anim calcmode="lin" valueType="num">
                                      <p:cBhvr additive="base">
                                        <p:cTn id="82" dur="250" fill="hold"/>
                                        <p:tgtEl>
                                          <p:spTgt spid="76"/>
                                        </p:tgtEl>
                                        <p:attrNameLst>
                                          <p:attrName>ppt_y</p:attrName>
                                        </p:attrNameLst>
                                      </p:cBhvr>
                                      <p:tavLst>
                                        <p:tav tm="0">
                                          <p:val>
                                            <p:strVal val="0-#ppt_h/2"/>
                                          </p:val>
                                        </p:tav>
                                        <p:tav tm="100000">
                                          <p:val>
                                            <p:strVal val="#ppt_y"/>
                                          </p:val>
                                        </p:tav>
                                      </p:tavLst>
                                    </p:anim>
                                  </p:childTnLst>
                                </p:cTn>
                              </p:par>
                              <p:par>
                                <p:cTn id="83" presetID="10" presetClass="entr" presetSubtype="0" fill="hold" grpId="0" nodeType="withEffect">
                                  <p:stCondLst>
                                    <p:cond delay="550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par>
                                <p:cTn id="86" presetID="22" presetClass="entr" presetSubtype="8" fill="hold" grpId="0" nodeType="withEffect">
                                  <p:stCondLst>
                                    <p:cond delay="5500"/>
                                  </p:stCondLst>
                                  <p:childTnLst>
                                    <p:set>
                                      <p:cBhvr>
                                        <p:cTn id="87" dur="1" fill="hold">
                                          <p:stCondLst>
                                            <p:cond delay="0"/>
                                          </p:stCondLst>
                                        </p:cTn>
                                        <p:tgtEl>
                                          <p:spTgt spid="78"/>
                                        </p:tgtEl>
                                        <p:attrNameLst>
                                          <p:attrName>style.visibility</p:attrName>
                                        </p:attrNameLst>
                                      </p:cBhvr>
                                      <p:to>
                                        <p:strVal val="visible"/>
                                      </p:to>
                                    </p:set>
                                    <p:animEffect transition="in" filter="wipe(left)">
                                      <p:cBhvr>
                                        <p:cTn id="88" dur="500"/>
                                        <p:tgtEl>
                                          <p:spTgt spid="78"/>
                                        </p:tgtEl>
                                      </p:cBhvr>
                                    </p:animEffect>
                                  </p:childTnLst>
                                </p:cTn>
                              </p:par>
                              <p:par>
                                <p:cTn id="89" presetID="53" presetClass="entr" presetSubtype="16" fill="hold" grpId="0" nodeType="withEffect">
                                  <p:stCondLst>
                                    <p:cond delay="6000"/>
                                  </p:stCondLst>
                                  <p:childTnLst>
                                    <p:set>
                                      <p:cBhvr>
                                        <p:cTn id="90" dur="1" fill="hold">
                                          <p:stCondLst>
                                            <p:cond delay="0"/>
                                          </p:stCondLst>
                                        </p:cTn>
                                        <p:tgtEl>
                                          <p:spTgt spid="74"/>
                                        </p:tgtEl>
                                        <p:attrNameLst>
                                          <p:attrName>style.visibility</p:attrName>
                                        </p:attrNameLst>
                                      </p:cBhvr>
                                      <p:to>
                                        <p:strVal val="visible"/>
                                      </p:to>
                                    </p:set>
                                    <p:anim calcmode="lin" valueType="num">
                                      <p:cBhvr>
                                        <p:cTn id="91" dur="250" fill="hold"/>
                                        <p:tgtEl>
                                          <p:spTgt spid="74"/>
                                        </p:tgtEl>
                                        <p:attrNameLst>
                                          <p:attrName>ppt_w</p:attrName>
                                        </p:attrNameLst>
                                      </p:cBhvr>
                                      <p:tavLst>
                                        <p:tav tm="0">
                                          <p:val>
                                            <p:fltVal val="0"/>
                                          </p:val>
                                        </p:tav>
                                        <p:tav tm="100000">
                                          <p:val>
                                            <p:strVal val="#ppt_w"/>
                                          </p:val>
                                        </p:tav>
                                      </p:tavLst>
                                    </p:anim>
                                    <p:anim calcmode="lin" valueType="num">
                                      <p:cBhvr>
                                        <p:cTn id="92" dur="250" fill="hold"/>
                                        <p:tgtEl>
                                          <p:spTgt spid="74"/>
                                        </p:tgtEl>
                                        <p:attrNameLst>
                                          <p:attrName>ppt_h</p:attrName>
                                        </p:attrNameLst>
                                      </p:cBhvr>
                                      <p:tavLst>
                                        <p:tav tm="0">
                                          <p:val>
                                            <p:fltVal val="0"/>
                                          </p:val>
                                        </p:tav>
                                        <p:tav tm="100000">
                                          <p:val>
                                            <p:strVal val="#ppt_h"/>
                                          </p:val>
                                        </p:tav>
                                      </p:tavLst>
                                    </p:anim>
                                    <p:animEffect transition="in" filter="fade">
                                      <p:cBhvr>
                                        <p:cTn id="93" dur="250"/>
                                        <p:tgtEl>
                                          <p:spTgt spid="74"/>
                                        </p:tgtEl>
                                      </p:cBhvr>
                                    </p:animEffect>
                                  </p:childTnLst>
                                </p:cTn>
                              </p:par>
                              <p:par>
                                <p:cTn id="94" presetID="2" presetClass="entr" presetSubtype="4" fill="hold" grpId="0" nodeType="withEffect">
                                  <p:stCondLst>
                                    <p:cond delay="6500"/>
                                  </p:stCondLst>
                                  <p:childTnLst>
                                    <p:set>
                                      <p:cBhvr>
                                        <p:cTn id="95" dur="1" fill="hold">
                                          <p:stCondLst>
                                            <p:cond delay="0"/>
                                          </p:stCondLst>
                                        </p:cTn>
                                        <p:tgtEl>
                                          <p:spTgt spid="77"/>
                                        </p:tgtEl>
                                        <p:attrNameLst>
                                          <p:attrName>style.visibility</p:attrName>
                                        </p:attrNameLst>
                                      </p:cBhvr>
                                      <p:to>
                                        <p:strVal val="visible"/>
                                      </p:to>
                                    </p:set>
                                    <p:anim calcmode="lin" valueType="num">
                                      <p:cBhvr additive="base">
                                        <p:cTn id="96" dur="250" fill="hold"/>
                                        <p:tgtEl>
                                          <p:spTgt spid="77"/>
                                        </p:tgtEl>
                                        <p:attrNameLst>
                                          <p:attrName>ppt_x</p:attrName>
                                        </p:attrNameLst>
                                      </p:cBhvr>
                                      <p:tavLst>
                                        <p:tav tm="0">
                                          <p:val>
                                            <p:strVal val="#ppt_x"/>
                                          </p:val>
                                        </p:tav>
                                        <p:tav tm="100000">
                                          <p:val>
                                            <p:strVal val="#ppt_x"/>
                                          </p:val>
                                        </p:tav>
                                      </p:tavLst>
                                    </p:anim>
                                    <p:anim calcmode="lin" valueType="num">
                                      <p:cBhvr additive="base">
                                        <p:cTn id="97" dur="250" fill="hold"/>
                                        <p:tgtEl>
                                          <p:spTgt spid="77"/>
                                        </p:tgtEl>
                                        <p:attrNameLst>
                                          <p:attrName>ppt_y</p:attrName>
                                        </p:attrNameLst>
                                      </p:cBhvr>
                                      <p:tavLst>
                                        <p:tav tm="0">
                                          <p:val>
                                            <p:strVal val="1+#ppt_h/2"/>
                                          </p:val>
                                        </p:tav>
                                        <p:tav tm="100000">
                                          <p:val>
                                            <p:strVal val="#ppt_y"/>
                                          </p:val>
                                        </p:tav>
                                      </p:tavLst>
                                    </p:anim>
                                  </p:childTnLst>
                                </p:cTn>
                              </p:par>
                              <p:par>
                                <p:cTn id="98" presetID="10" presetClass="entr" presetSubtype="0" fill="hold" grpId="0" nodeType="withEffect">
                                  <p:stCondLst>
                                    <p:cond delay="6500"/>
                                  </p:stCondLst>
                                  <p:childTnLst>
                                    <p:set>
                                      <p:cBhvr>
                                        <p:cTn id="99" dur="1" fill="hold">
                                          <p:stCondLst>
                                            <p:cond delay="0"/>
                                          </p:stCondLst>
                                        </p:cTn>
                                        <p:tgtEl>
                                          <p:spTgt spid="85"/>
                                        </p:tgtEl>
                                        <p:attrNameLst>
                                          <p:attrName>style.visibility</p:attrName>
                                        </p:attrNameLst>
                                      </p:cBhvr>
                                      <p:to>
                                        <p:strVal val="visible"/>
                                      </p:to>
                                    </p:set>
                                    <p:animEffect transition="in" filter="fade">
                                      <p:cBhvr>
                                        <p:cTn id="100" dur="500"/>
                                        <p:tgtEl>
                                          <p:spTgt spid="85"/>
                                        </p:tgtEl>
                                      </p:cBhvr>
                                    </p:animEffect>
                                  </p:childTnLst>
                                </p:cTn>
                              </p:par>
                              <p:par>
                                <p:cTn id="101" presetID="22" presetClass="entr" presetSubtype="8" fill="hold" grpId="0" nodeType="withEffect">
                                  <p:stCondLst>
                                    <p:cond delay="6500"/>
                                  </p:stCondLst>
                                  <p:childTnLst>
                                    <p:set>
                                      <p:cBhvr>
                                        <p:cTn id="102" dur="1" fill="hold">
                                          <p:stCondLst>
                                            <p:cond delay="0"/>
                                          </p:stCondLst>
                                        </p:cTn>
                                        <p:tgtEl>
                                          <p:spTgt spid="79"/>
                                        </p:tgtEl>
                                        <p:attrNameLst>
                                          <p:attrName>style.visibility</p:attrName>
                                        </p:attrNameLst>
                                      </p:cBhvr>
                                      <p:to>
                                        <p:strVal val="visible"/>
                                      </p:to>
                                    </p:set>
                                    <p:animEffect transition="in" filter="wipe(left)">
                                      <p:cBhvr>
                                        <p:cTn id="10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3" grpId="0"/>
      <p:bldP spid="45" grpId="0" animBg="1"/>
      <p:bldP spid="46" grpId="0" animBg="1"/>
      <p:bldP spid="48" grpId="0" animBg="1"/>
      <p:bldP spid="50" grpId="0" animBg="1"/>
      <p:bldP spid="52" grpId="0"/>
      <p:bldP spid="55" grpId="0"/>
      <p:bldP spid="58" grpId="0"/>
      <p:bldP spid="72" grpId="0" animBg="1"/>
      <p:bldP spid="73" grpId="0" animBg="1"/>
      <p:bldP spid="74" grpId="0" animBg="1"/>
      <p:bldP spid="75" grpId="0" animBg="1"/>
      <p:bldP spid="76" grpId="0" animBg="1"/>
      <p:bldP spid="77" grpId="0" animBg="1"/>
      <p:bldP spid="78" grpId="0"/>
      <p:bldP spid="79" grpId="0"/>
      <p:bldP spid="80" grpId="0"/>
      <p:bldP spid="81" grpId="0"/>
      <p:bldP spid="82" grpId="0"/>
      <p:bldP spid="83" grpId="0"/>
      <p:bldP spid="84" grpId="0"/>
      <p:bldP spid="85"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5"/>
          <p:cNvSpPr>
            <a:spLocks/>
          </p:cNvSpPr>
          <p:nvPr/>
        </p:nvSpPr>
        <p:spPr bwMode="auto">
          <a:xfrm>
            <a:off x="5476240" y="2885931"/>
            <a:ext cx="5768309" cy="266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fontAlgn="base">
              <a:spcBef>
                <a:spcPct val="0"/>
              </a:spcBef>
              <a:spcAft>
                <a:spcPct val="0"/>
              </a:spcAft>
            </a:pPr>
            <a:r>
              <a:rPr lang="en-US" altLang="zh-CN" sz="2000" dirty="0"/>
              <a:t>      </a:t>
            </a:r>
            <a:r>
              <a:rPr lang="zh-CN" altLang="zh-CN" sz="2800" dirty="0">
                <a:solidFill>
                  <a:schemeClr val="bg1"/>
                </a:solidFill>
              </a:rPr>
              <a:t>以</a:t>
            </a:r>
            <a:r>
              <a:rPr lang="en-US" altLang="zh-CN" sz="2800" dirty="0">
                <a:solidFill>
                  <a:schemeClr val="bg1"/>
                </a:solidFill>
              </a:rPr>
              <a:t>90</a:t>
            </a:r>
            <a:r>
              <a:rPr lang="zh-CN" altLang="zh-CN" sz="2800" dirty="0">
                <a:solidFill>
                  <a:schemeClr val="bg1"/>
                </a:solidFill>
              </a:rPr>
              <a:t>后、</a:t>
            </a:r>
            <a:r>
              <a:rPr lang="en-US" altLang="zh-CN" sz="2800" dirty="0">
                <a:solidFill>
                  <a:schemeClr val="bg1"/>
                </a:solidFill>
              </a:rPr>
              <a:t>95</a:t>
            </a:r>
            <a:r>
              <a:rPr lang="zh-CN" altLang="zh-CN" sz="2800" dirty="0">
                <a:solidFill>
                  <a:schemeClr val="bg1"/>
                </a:solidFill>
              </a:rPr>
              <a:t>后、</a:t>
            </a:r>
            <a:r>
              <a:rPr lang="en-US" altLang="zh-CN" sz="2800" dirty="0">
                <a:solidFill>
                  <a:schemeClr val="bg1"/>
                </a:solidFill>
              </a:rPr>
              <a:t>00</a:t>
            </a:r>
            <a:r>
              <a:rPr lang="zh-CN" altLang="zh-CN" sz="2800" dirty="0">
                <a:solidFill>
                  <a:schemeClr val="bg1"/>
                </a:solidFill>
              </a:rPr>
              <a:t>后为代表的新一代的年轻消费群体，对价格的敏感度越来越低，对产品的质量、品牌的个性化要求越来越高，这对电动车的品牌价值和技术含量提出了更高的要求，也为各大车企今后的产品打造和品牌运营提供了全新的思路。</a:t>
            </a:r>
          </a:p>
          <a:p>
            <a:pPr algn="just" fontAlgn="base">
              <a:spcBef>
                <a:spcPct val="0"/>
              </a:spcBef>
              <a:spcAft>
                <a:spcPct val="0"/>
              </a:spcAft>
            </a:pPr>
            <a:endParaRPr lang="zh-CN" altLang="en-US" dirty="0">
              <a:solidFill>
                <a:prstClr val="black"/>
              </a:solidFill>
              <a:latin typeface="微软雅黑" pitchFamily="34" charset="-122"/>
              <a:ea typeface="微软雅黑" pitchFamily="34" charset="-122"/>
              <a:cs typeface="方正兰亭纤黑简体"/>
            </a:endParaRPr>
          </a:p>
        </p:txBody>
      </p:sp>
      <p:sp>
        <p:nvSpPr>
          <p:cNvPr id="134" name="矩形 133"/>
          <p:cNvSpPr/>
          <p:nvPr/>
        </p:nvSpPr>
        <p:spPr>
          <a:xfrm>
            <a:off x="5940871" y="1313509"/>
            <a:ext cx="4839048" cy="1421011"/>
          </a:xfrm>
          <a:prstGeom prst="rect">
            <a:avLst/>
          </a:prstGeom>
        </p:spPr>
        <p:txBody>
          <a:bodyPr wrap="square" lIns="96629" tIns="48314" rIns="96629" bIns="48314">
            <a:spAutoFit/>
          </a:bodyPr>
          <a:lstStyle/>
          <a:p>
            <a:pPr algn="ctr" defTabSz="1243700"/>
            <a:r>
              <a:rPr lang="zh-CN" altLang="en-US" sz="4300" b="1" spc="105" dirty="0">
                <a:solidFill>
                  <a:srgbClr val="7B1B1B">
                    <a:alpha val="81000"/>
                  </a:srgbClr>
                </a:solidFill>
                <a:latin typeface="微软雅黑"/>
                <a:ea typeface="微软雅黑"/>
                <a:cs typeface="Bebas Neue" charset="0"/>
                <a:sym typeface="Bebas Neue" charset="0"/>
              </a:rPr>
              <a:t>“追星计划”主要消费者</a:t>
            </a:r>
            <a:endParaRPr lang="en-US" altLang="zh-CN" sz="4300" b="1" spc="105" dirty="0">
              <a:solidFill>
                <a:srgbClr val="7B1B1B">
                  <a:alpha val="81000"/>
                </a:srgbClr>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2" name="TextBox 11"/>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消费者类型分析</a:t>
            </a:r>
          </a:p>
        </p:txBody>
      </p:sp>
      <p:pic>
        <p:nvPicPr>
          <p:cNvPr id="5" name="图片 4">
            <a:extLst>
              <a:ext uri="{FF2B5EF4-FFF2-40B4-BE49-F238E27FC236}">
                <a16:creationId xmlns:a16="http://schemas.microsoft.com/office/drawing/2014/main" id="{D8ED34FC-DB54-45E8-B1B2-EC0261EAFA71}"/>
              </a:ext>
            </a:extLst>
          </p:cNvPr>
          <p:cNvPicPr>
            <a:picLocks noChangeAspect="1"/>
          </p:cNvPicPr>
          <p:nvPr/>
        </p:nvPicPr>
        <p:blipFill rotWithShape="1">
          <a:blip r:embed="rId3">
            <a:extLst>
              <a:ext uri="{28A0092B-C50C-407E-A947-70E740481C1C}">
                <a14:useLocalDpi xmlns:a14="http://schemas.microsoft.com/office/drawing/2010/main" val="0"/>
              </a:ext>
            </a:extLst>
          </a:blip>
          <a:srcRect t="9591" b="12990"/>
          <a:stretch/>
        </p:blipFill>
        <p:spPr>
          <a:xfrm>
            <a:off x="398261" y="1138150"/>
            <a:ext cx="4650112" cy="5167645"/>
          </a:xfrm>
          <a:prstGeom prst="rect">
            <a:avLst/>
          </a:prstGeom>
        </p:spPr>
      </p:pic>
    </p:spTree>
    <p:extLst>
      <p:ext uri="{BB962C8B-B14F-4D97-AF65-F5344CB8AC3E}">
        <p14:creationId xmlns:p14="http://schemas.microsoft.com/office/powerpoint/2010/main" val="39817178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000">
        <p15:prstTrans prst="pageCurlDoub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wipe(left)">
                                      <p:cBhvr>
                                        <p:cTn id="11" dur="500"/>
                                        <p:tgtEl>
                                          <p:spTgt spid="134"/>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71"/>
                                        </p:tgtEl>
                                        <p:attrNameLst>
                                          <p:attrName>style.visibility</p:attrName>
                                        </p:attrNameLst>
                                      </p:cBhvr>
                                      <p:to>
                                        <p:strVal val="visible"/>
                                      </p:to>
                                    </p:set>
                                    <p:animEffect transition="in" filter="wipe(left)">
                                      <p:cBhvr>
                                        <p:cTn id="2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34"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1260354" y="156962"/>
            <a:ext cx="2806473" cy="461666"/>
          </a:xfrm>
          <a:prstGeom prst="rect">
            <a:avLst/>
          </a:prstGeom>
          <a:noFill/>
        </p:spPr>
        <p:txBody>
          <a:bodyPr wrap="square" lIns="91424" tIns="45713" rIns="91424" bIns="45713" rtlCol="0">
            <a:spAutoFit/>
          </a:bodyPr>
          <a:lstStyle/>
          <a:p>
            <a:r>
              <a:rPr lang="zh-CN" altLang="en-US" b="1" dirty="0">
                <a:solidFill>
                  <a:srgbClr val="7B1B1B"/>
                </a:solidFill>
                <a:latin typeface="微软雅黑" pitchFamily="34" charset="-122"/>
                <a:ea typeface="微软雅黑" pitchFamily="34" charset="-122"/>
              </a:rPr>
              <a:t>消费者分析</a:t>
            </a:r>
          </a:p>
        </p:txBody>
      </p:sp>
      <p:sp>
        <p:nvSpPr>
          <p:cNvPr id="46" name="Rectangle 17">
            <a:extLst>
              <a:ext uri="{FF2B5EF4-FFF2-40B4-BE49-F238E27FC236}">
                <a16:creationId xmlns:a16="http://schemas.microsoft.com/office/drawing/2014/main" id="{CB4FC9B2-6840-49C7-8BB4-ABA68F4D0CA5}"/>
              </a:ext>
            </a:extLst>
          </p:cNvPr>
          <p:cNvSpPr/>
          <p:nvPr/>
        </p:nvSpPr>
        <p:spPr bwMode="auto">
          <a:xfrm>
            <a:off x="207646" y="2663591"/>
            <a:ext cx="11754483" cy="4039035"/>
          </a:xfrm>
          <a:prstGeom prst="rect">
            <a:avLst/>
          </a:prstGeom>
          <a:solidFill>
            <a:srgbClr val="7B1B1B">
              <a:alpha val="86000"/>
            </a:srgbClr>
          </a:solidFill>
          <a:ln w="25400" cap="flat" cmpd="sng" algn="ctr">
            <a:noFill/>
            <a:prstDash val="solid"/>
            <a:round/>
            <a:headEnd type="none" w="med" len="med"/>
            <a:tailEnd type="none" w="med" len="med"/>
          </a:ln>
          <a:effectLst/>
        </p:spPr>
        <p:txBody>
          <a:bodyPr vert="horz" wrap="square" lIns="130737" tIns="65369" rIns="130737" bIns="65369" numCol="1" rtlCol="0" anchor="t" anchorCtr="0" compatLnSpc="1">
            <a:prstTxWarp prst="textNoShape">
              <a:avLst/>
            </a:prstTxWarp>
          </a:bodyPr>
          <a:lstStyle/>
          <a:p>
            <a:pPr algn="ctr" defTabSz="1307377" fontAlgn="base">
              <a:spcBef>
                <a:spcPct val="0"/>
              </a:spcBef>
              <a:spcAft>
                <a:spcPct val="0"/>
              </a:spcAft>
              <a:defRPr/>
            </a:pPr>
            <a:endParaRPr lang="en-US" sz="8000" kern="0" dirty="0">
              <a:solidFill>
                <a:srgbClr val="000000"/>
              </a:solidFill>
              <a:latin typeface="微软雅黑"/>
              <a:ea typeface="微软雅黑"/>
              <a:sym typeface="Gill Sans" charset="0"/>
            </a:endParaRPr>
          </a:p>
        </p:txBody>
      </p:sp>
      <p:sp>
        <p:nvSpPr>
          <p:cNvPr id="47" name="Rectangle 13">
            <a:extLst>
              <a:ext uri="{FF2B5EF4-FFF2-40B4-BE49-F238E27FC236}">
                <a16:creationId xmlns:a16="http://schemas.microsoft.com/office/drawing/2014/main" id="{42151F1E-D648-4016-AAAC-5F29E5909061}"/>
              </a:ext>
            </a:extLst>
          </p:cNvPr>
          <p:cNvSpPr>
            <a:spLocks/>
          </p:cNvSpPr>
          <p:nvPr/>
        </p:nvSpPr>
        <p:spPr bwMode="auto">
          <a:xfrm>
            <a:off x="7201841" y="4077866"/>
            <a:ext cx="3580701" cy="1353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fontAlgn="base">
              <a:spcBef>
                <a:spcPct val="0"/>
              </a:spcBef>
              <a:spcAft>
                <a:spcPct val="0"/>
              </a:spcAft>
              <a:defRPr/>
            </a:pPr>
            <a:endParaRPr lang="en-US" sz="2100" kern="0" dirty="0">
              <a:solidFill>
                <a:schemeClr val="bg1">
                  <a:lumMod val="95000"/>
                </a:schemeClr>
              </a:solidFill>
              <a:latin typeface="微软雅黑" panose="020B0503020204020204" pitchFamily="34" charset="-122"/>
              <a:ea typeface="微软雅黑" panose="020B0503020204020204" pitchFamily="34" charset="-122"/>
              <a:cs typeface="Bebas Neue" charset="0"/>
              <a:sym typeface="Bebas Neue" charset="0"/>
            </a:endParaRPr>
          </a:p>
        </p:txBody>
      </p:sp>
      <p:grpSp>
        <p:nvGrpSpPr>
          <p:cNvPr id="48" name="组合 47">
            <a:extLst>
              <a:ext uri="{FF2B5EF4-FFF2-40B4-BE49-F238E27FC236}">
                <a16:creationId xmlns:a16="http://schemas.microsoft.com/office/drawing/2014/main" id="{1DA10604-A7EE-41DB-A24A-B75815BE885B}"/>
              </a:ext>
            </a:extLst>
          </p:cNvPr>
          <p:cNvGrpSpPr/>
          <p:nvPr/>
        </p:nvGrpSpPr>
        <p:grpSpPr>
          <a:xfrm>
            <a:off x="577565" y="1273295"/>
            <a:ext cx="4721380" cy="5549878"/>
            <a:chOff x="1530433" y="4189588"/>
            <a:chExt cx="3551130" cy="2265693"/>
          </a:xfrm>
        </p:grpSpPr>
        <p:sp>
          <p:nvSpPr>
            <p:cNvPr id="49" name="Rectangle 12">
              <a:extLst>
                <a:ext uri="{FF2B5EF4-FFF2-40B4-BE49-F238E27FC236}">
                  <a16:creationId xmlns:a16="http://schemas.microsoft.com/office/drawing/2014/main" id="{FBF97D67-C848-4815-AB82-A6A67B88BC18}"/>
                </a:ext>
              </a:extLst>
            </p:cNvPr>
            <p:cNvSpPr>
              <a:spLocks/>
            </p:cNvSpPr>
            <p:nvPr/>
          </p:nvSpPr>
          <p:spPr bwMode="auto">
            <a:xfrm>
              <a:off x="1530433" y="4895925"/>
              <a:ext cx="3551130" cy="155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defRPr/>
              </a:pPr>
              <a:r>
                <a:rPr lang="zh-CN" altLang="zh-CN" kern="100" dirty="0">
                  <a:solidFill>
                    <a:schemeClr val="bg1"/>
                  </a:solidFill>
                  <a:effectLst/>
                  <a:ea typeface="宋体" panose="02010600030101010101" pitchFamily="2" charset="-122"/>
                  <a:cs typeface="Times New Roman" panose="02020603050405020304" pitchFamily="18" charset="0"/>
                </a:rPr>
                <a:t>以</a:t>
              </a:r>
              <a:r>
                <a:rPr lang="en-US" altLang="zh-CN" kern="100" dirty="0">
                  <a:solidFill>
                    <a:schemeClr val="bg1"/>
                  </a:solidFill>
                  <a:effectLst/>
                  <a:ea typeface="宋体" panose="02010600030101010101" pitchFamily="2" charset="-122"/>
                  <a:cs typeface="Times New Roman" panose="02020603050405020304" pitchFamily="18" charset="0"/>
                </a:rPr>
                <a:t> 60</a:t>
              </a:r>
              <a:r>
                <a:rPr lang="zh-CN" altLang="zh-CN" kern="100" dirty="0">
                  <a:solidFill>
                    <a:schemeClr val="bg1"/>
                  </a:solidFill>
                  <a:effectLst/>
                  <a:ea typeface="宋体" panose="02010600030101010101" pitchFamily="2" charset="-122"/>
                  <a:cs typeface="Times New Roman" panose="02020603050405020304" pitchFamily="18" charset="0"/>
                </a:rPr>
                <a:t>、</a:t>
              </a:r>
              <a:r>
                <a:rPr lang="en-US" altLang="zh-CN" kern="100" dirty="0">
                  <a:solidFill>
                    <a:schemeClr val="bg1"/>
                  </a:solidFill>
                  <a:effectLst/>
                  <a:ea typeface="宋体" panose="02010600030101010101" pitchFamily="2" charset="-122"/>
                  <a:cs typeface="Times New Roman" panose="02020603050405020304" pitchFamily="18" charset="0"/>
                </a:rPr>
                <a:t>70</a:t>
              </a:r>
              <a:r>
                <a:rPr lang="zh-CN" altLang="zh-CN" kern="100" dirty="0">
                  <a:solidFill>
                    <a:schemeClr val="bg1"/>
                  </a:solidFill>
                  <a:effectLst/>
                  <a:ea typeface="宋体" panose="02010600030101010101" pitchFamily="2" charset="-122"/>
                  <a:cs typeface="Times New Roman" panose="02020603050405020304" pitchFamily="18" charset="0"/>
                </a:rPr>
                <a:t>、</a:t>
              </a:r>
              <a:r>
                <a:rPr lang="en-US" altLang="zh-CN" kern="100" dirty="0">
                  <a:solidFill>
                    <a:schemeClr val="bg1"/>
                  </a:solidFill>
                  <a:effectLst/>
                  <a:ea typeface="宋体" panose="02010600030101010101" pitchFamily="2" charset="-122"/>
                  <a:cs typeface="Times New Roman" panose="02020603050405020304" pitchFamily="18" charset="0"/>
                </a:rPr>
                <a:t>80 </a:t>
              </a:r>
              <a:r>
                <a:rPr lang="zh-CN" altLang="zh-CN" kern="100" dirty="0">
                  <a:solidFill>
                    <a:schemeClr val="bg1"/>
                  </a:solidFill>
                  <a:effectLst/>
                  <a:ea typeface="宋体" panose="02010600030101010101" pitchFamily="2" charset="-122"/>
                  <a:cs typeface="Times New Roman" panose="02020603050405020304" pitchFamily="18" charset="0"/>
                </a:rPr>
                <a:t>为代表，电动车作为一款功能性短途出行产品，其实用性与性价比是决定最后购买的主要因素。相较于产品的调性、品质、个性化程度，传统消费群体更注重产品的价格和实用性。</a:t>
              </a:r>
              <a:endParaRPr lang="zh-CN" altLang="en-US" sz="1800" kern="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50" name="Rectangle 13">
              <a:extLst>
                <a:ext uri="{FF2B5EF4-FFF2-40B4-BE49-F238E27FC236}">
                  <a16:creationId xmlns:a16="http://schemas.microsoft.com/office/drawing/2014/main" id="{15EA94FF-A873-4241-B2C5-47DD3764A8D0}"/>
                </a:ext>
              </a:extLst>
            </p:cNvPr>
            <p:cNvSpPr>
              <a:spLocks/>
            </p:cNvSpPr>
            <p:nvPr/>
          </p:nvSpPr>
          <p:spPr bwMode="auto">
            <a:xfrm>
              <a:off x="2206462" y="4189588"/>
              <a:ext cx="2561623" cy="33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spcBef>
                  <a:spcPct val="0"/>
                </a:spcBef>
                <a:spcAft>
                  <a:spcPct val="0"/>
                </a:spcAft>
                <a:defRPr/>
              </a:pPr>
              <a:r>
                <a:rPr lang="zh-CN" altLang="en-US" sz="4400" b="1" kern="0" dirty="0">
                  <a:solidFill>
                    <a:schemeClr val="bg1">
                      <a:lumMod val="95000"/>
                    </a:schemeClr>
                  </a:solidFill>
                  <a:latin typeface="+mj-ea"/>
                  <a:ea typeface="+mj-ea"/>
                  <a:cs typeface="Bebas Neue" charset="0"/>
                  <a:sym typeface="Bebas Neue" charset="0"/>
                </a:rPr>
                <a:t>传统消费者</a:t>
              </a:r>
              <a:endParaRPr lang="en-US" sz="4400" b="1" kern="0" dirty="0">
                <a:solidFill>
                  <a:schemeClr val="bg1">
                    <a:lumMod val="95000"/>
                  </a:schemeClr>
                </a:solidFill>
                <a:latin typeface="+mj-ea"/>
                <a:ea typeface="+mj-ea"/>
                <a:cs typeface="Bebas Neue" charset="0"/>
                <a:sym typeface="Bebas Neue" charset="0"/>
              </a:endParaRPr>
            </a:p>
          </p:txBody>
        </p:sp>
      </p:grpSp>
      <p:sp>
        <p:nvSpPr>
          <p:cNvPr id="64" name="文本框 63">
            <a:extLst>
              <a:ext uri="{FF2B5EF4-FFF2-40B4-BE49-F238E27FC236}">
                <a16:creationId xmlns:a16="http://schemas.microsoft.com/office/drawing/2014/main" id="{3317064F-C929-4892-AE22-4F81172500B5}"/>
              </a:ext>
            </a:extLst>
          </p:cNvPr>
          <p:cNvSpPr txBox="1"/>
          <p:nvPr/>
        </p:nvSpPr>
        <p:spPr>
          <a:xfrm>
            <a:off x="6660951" y="2999239"/>
            <a:ext cx="5301178" cy="3416320"/>
          </a:xfrm>
          <a:prstGeom prst="rect">
            <a:avLst/>
          </a:prstGeom>
          <a:noFill/>
        </p:spPr>
        <p:txBody>
          <a:bodyPr wrap="square" rtlCol="0">
            <a:spAutoFit/>
          </a:bodyPr>
          <a:lstStyle/>
          <a:p>
            <a:r>
              <a:rPr lang="en-US" altLang="zh-CN"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2018 </a:t>
            </a:r>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年，电动车行业</a:t>
            </a:r>
            <a:r>
              <a:rPr lang="en-US"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25 </a:t>
            </a:r>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岁以下年轻用户群体同比增长了</a:t>
            </a:r>
            <a:r>
              <a:rPr lang="en-US"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11.2%</a:t>
            </a:r>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这项数据也表明越来越多的年轻人选择电动车作为主要交通工具。同时也意味着年轻人群逐步成长为电动车行业的主流消费人群。而他们的消费习惯和生活方式，也将成为各大车企在打造产品、经营品牌时的关注重点</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p>
          <a:p>
            <a:endParaRPr lang="zh-CN" altLang="en-US" dirty="0"/>
          </a:p>
        </p:txBody>
      </p:sp>
      <p:sp>
        <p:nvSpPr>
          <p:cNvPr id="66" name="文本框 65">
            <a:extLst>
              <a:ext uri="{FF2B5EF4-FFF2-40B4-BE49-F238E27FC236}">
                <a16:creationId xmlns:a16="http://schemas.microsoft.com/office/drawing/2014/main" id="{9B0824D1-CEE5-47D4-9FC3-5D1067F170B5}"/>
              </a:ext>
            </a:extLst>
          </p:cNvPr>
          <p:cNvSpPr txBox="1"/>
          <p:nvPr/>
        </p:nvSpPr>
        <p:spPr>
          <a:xfrm>
            <a:off x="6948983" y="1273296"/>
            <a:ext cx="3168352" cy="769441"/>
          </a:xfrm>
          <a:prstGeom prst="rect">
            <a:avLst/>
          </a:prstGeom>
          <a:noFill/>
        </p:spPr>
        <p:txBody>
          <a:bodyPr wrap="square" rtlCol="0">
            <a:spAutoFit/>
          </a:bodyPr>
          <a:lstStyle/>
          <a:p>
            <a:r>
              <a:rPr lang="zh-CN" altLang="en-US" sz="4400" b="1" dirty="0">
                <a:solidFill>
                  <a:schemeClr val="bg1"/>
                </a:solidFill>
                <a:latin typeface="+mj-ea"/>
                <a:ea typeface="+mj-ea"/>
              </a:rPr>
              <a:t>新兴消费者</a:t>
            </a:r>
          </a:p>
        </p:txBody>
      </p:sp>
      <p:sp>
        <p:nvSpPr>
          <p:cNvPr id="68" name="文本框 67">
            <a:extLst>
              <a:ext uri="{FF2B5EF4-FFF2-40B4-BE49-F238E27FC236}">
                <a16:creationId xmlns:a16="http://schemas.microsoft.com/office/drawing/2014/main" id="{90786AA5-57F4-4139-886A-3424CAE25284}"/>
              </a:ext>
            </a:extLst>
          </p:cNvPr>
          <p:cNvSpPr txBox="1"/>
          <p:nvPr/>
        </p:nvSpPr>
        <p:spPr>
          <a:xfrm>
            <a:off x="-10548961" y="1239467"/>
            <a:ext cx="9899810" cy="2246769"/>
          </a:xfrm>
          <a:prstGeom prst="rect">
            <a:avLst/>
          </a:prstGeom>
          <a:noFill/>
        </p:spPr>
        <p:txBody>
          <a:bodyPr wrap="square">
            <a:spAutoFit/>
          </a:bodyPr>
          <a:lstStyle/>
          <a:p>
            <a:r>
              <a:rPr lang="en-US" altLang="zh-CN" sz="2800" kern="100" dirty="0">
                <a:solidFill>
                  <a:schemeClr val="bg1"/>
                </a:solidFill>
                <a:effectLst/>
                <a:ea typeface="宋体" panose="02010600030101010101" pitchFamily="2" charset="-122"/>
                <a:cs typeface="Times New Roman" panose="02020603050405020304" pitchFamily="18" charset="0"/>
              </a:rPr>
              <a:t>    </a:t>
            </a:r>
            <a:r>
              <a:rPr lang="zh-CN" altLang="en-US" sz="2800" kern="100" dirty="0">
                <a:solidFill>
                  <a:schemeClr val="bg1"/>
                </a:solidFill>
                <a:effectLst/>
                <a:ea typeface="宋体" panose="02010600030101010101" pitchFamily="2" charset="-122"/>
                <a:cs typeface="Times New Roman" panose="02020603050405020304" pitchFamily="18" charset="0"/>
              </a:rPr>
              <a:t>○</a:t>
            </a:r>
            <a:r>
              <a:rPr lang="zh-CN" altLang="zh-CN" sz="2800" kern="100" dirty="0">
                <a:solidFill>
                  <a:schemeClr val="bg1"/>
                </a:solidFill>
                <a:effectLst/>
                <a:ea typeface="宋体" panose="02010600030101010101" pitchFamily="2" charset="-122"/>
                <a:cs typeface="Times New Roman" panose="02020603050405020304" pitchFamily="18" charset="0"/>
              </a:rPr>
              <a:t>经过电动车行业的两轮洗牌。国内电动车产业基本格局已经形成了以爱玛、雅迪、台铃为首，新日、小刀、金箭、绿源、新蕾为重要力量的行业头部品牌群。</a:t>
            </a:r>
            <a:r>
              <a:rPr lang="en-US" altLang="zh-CN" sz="2800" kern="100" dirty="0">
                <a:solidFill>
                  <a:schemeClr val="bg1"/>
                </a:solidFill>
                <a:effectLst/>
                <a:ea typeface="宋体" panose="02010600030101010101" pitchFamily="2" charset="-122"/>
                <a:cs typeface="Times New Roman" panose="02020603050405020304" pitchFamily="18" charset="0"/>
              </a:rPr>
              <a:t>2019 </a:t>
            </a:r>
            <a:r>
              <a:rPr lang="zh-CN" altLang="zh-CN" sz="2800" kern="100" dirty="0">
                <a:solidFill>
                  <a:schemeClr val="bg1"/>
                </a:solidFill>
                <a:effectLst/>
                <a:ea typeface="宋体" panose="02010600030101010101" pitchFamily="2" charset="-122"/>
                <a:cs typeface="Times New Roman" panose="02020603050405020304" pitchFamily="18" charset="0"/>
              </a:rPr>
              <a:t>年中国电动自行车产量为</a:t>
            </a:r>
            <a:r>
              <a:rPr lang="en-US" altLang="zh-CN" sz="2800" kern="100" dirty="0">
                <a:solidFill>
                  <a:schemeClr val="bg1"/>
                </a:solidFill>
                <a:effectLst/>
                <a:ea typeface="宋体" panose="02010600030101010101" pitchFamily="2" charset="-122"/>
                <a:cs typeface="Times New Roman" panose="02020603050405020304" pitchFamily="18" charset="0"/>
              </a:rPr>
              <a:t> 3609.3 </a:t>
            </a:r>
            <a:r>
              <a:rPr lang="zh-CN" altLang="zh-CN" sz="2800" kern="100" dirty="0">
                <a:solidFill>
                  <a:schemeClr val="bg1"/>
                </a:solidFill>
                <a:effectLst/>
                <a:ea typeface="宋体" panose="02010600030101010101" pitchFamily="2" charset="-122"/>
                <a:cs typeface="Times New Roman" panose="02020603050405020304" pitchFamily="18" charset="0"/>
              </a:rPr>
              <a:t>万辆，销量前三甲分别为雅迪、爱玛、台铃，分别突破了</a:t>
            </a:r>
            <a:r>
              <a:rPr lang="en-US" altLang="zh-CN" sz="2800" kern="100" dirty="0">
                <a:solidFill>
                  <a:schemeClr val="bg1"/>
                </a:solidFill>
                <a:effectLst/>
                <a:ea typeface="宋体" panose="02010600030101010101" pitchFamily="2" charset="-122"/>
                <a:cs typeface="Times New Roman" panose="02020603050405020304" pitchFamily="18" charset="0"/>
              </a:rPr>
              <a:t> 609 </a:t>
            </a:r>
            <a:r>
              <a:rPr lang="zh-CN" altLang="zh-CN" sz="2800" kern="100" dirty="0">
                <a:solidFill>
                  <a:schemeClr val="bg1"/>
                </a:solidFill>
                <a:effectLst/>
                <a:ea typeface="宋体" panose="02010600030101010101" pitchFamily="2" charset="-122"/>
                <a:cs typeface="Times New Roman" panose="02020603050405020304" pitchFamily="18" charset="0"/>
              </a:rPr>
              <a:t>万、</a:t>
            </a:r>
            <a:r>
              <a:rPr lang="en-US" altLang="zh-CN" sz="2800" kern="100" dirty="0">
                <a:solidFill>
                  <a:schemeClr val="bg1"/>
                </a:solidFill>
                <a:effectLst/>
                <a:ea typeface="宋体" panose="02010600030101010101" pitchFamily="2" charset="-122"/>
                <a:cs typeface="Times New Roman" panose="02020603050405020304" pitchFamily="18" charset="0"/>
              </a:rPr>
              <a:t>500 </a:t>
            </a:r>
            <a:r>
              <a:rPr lang="zh-CN" altLang="zh-CN" sz="2800" kern="100" dirty="0">
                <a:solidFill>
                  <a:schemeClr val="bg1"/>
                </a:solidFill>
                <a:effectLst/>
                <a:ea typeface="宋体" panose="02010600030101010101" pitchFamily="2" charset="-122"/>
                <a:cs typeface="Times New Roman" panose="02020603050405020304" pitchFamily="18" charset="0"/>
              </a:rPr>
              <a:t>万和</a:t>
            </a:r>
            <a:r>
              <a:rPr lang="en-US" altLang="zh-CN" sz="2800" kern="100" dirty="0">
                <a:solidFill>
                  <a:schemeClr val="bg1"/>
                </a:solidFill>
                <a:effectLst/>
                <a:ea typeface="宋体" panose="02010600030101010101" pitchFamily="2" charset="-122"/>
                <a:cs typeface="Times New Roman" panose="02020603050405020304" pitchFamily="18" charset="0"/>
              </a:rPr>
              <a:t> 300 </a:t>
            </a:r>
            <a:r>
              <a:rPr lang="zh-CN" altLang="zh-CN" sz="2800" kern="100" dirty="0">
                <a:solidFill>
                  <a:schemeClr val="bg1"/>
                </a:solidFill>
                <a:effectLst/>
                <a:ea typeface="宋体" panose="02010600030101010101" pitchFamily="2" charset="-122"/>
                <a:cs typeface="Times New Roman" panose="02020603050405020304" pitchFamily="18" charset="0"/>
              </a:rPr>
              <a:t>万台，前</a:t>
            </a:r>
            <a:r>
              <a:rPr lang="en-US" altLang="zh-CN" sz="2800" kern="100" dirty="0">
                <a:solidFill>
                  <a:schemeClr val="bg1"/>
                </a:solidFill>
                <a:effectLst/>
                <a:ea typeface="宋体" panose="02010600030101010101" pitchFamily="2" charset="-122"/>
                <a:cs typeface="Times New Roman" panose="02020603050405020304" pitchFamily="18" charset="0"/>
              </a:rPr>
              <a:t> 3 </a:t>
            </a:r>
            <a:r>
              <a:rPr lang="zh-CN" altLang="zh-CN" sz="2800" kern="100" dirty="0">
                <a:solidFill>
                  <a:schemeClr val="bg1"/>
                </a:solidFill>
                <a:effectLst/>
                <a:ea typeface="宋体" panose="02010600030101010101" pitchFamily="2" charset="-122"/>
                <a:cs typeface="Times New Roman" panose="02020603050405020304" pitchFamily="18" charset="0"/>
              </a:rPr>
              <a:t>名占据近</a:t>
            </a:r>
            <a:r>
              <a:rPr lang="en-US" altLang="zh-CN" sz="2800" kern="100" dirty="0">
                <a:solidFill>
                  <a:schemeClr val="bg1"/>
                </a:solidFill>
                <a:effectLst/>
                <a:ea typeface="宋体" panose="02010600030101010101" pitchFamily="2" charset="-122"/>
                <a:cs typeface="Times New Roman" panose="02020603050405020304" pitchFamily="18" charset="0"/>
              </a:rPr>
              <a:t> 40%</a:t>
            </a:r>
            <a:r>
              <a:rPr lang="zh-CN" altLang="zh-CN" sz="2800" kern="100" dirty="0">
                <a:solidFill>
                  <a:schemeClr val="bg1"/>
                </a:solidFill>
                <a:effectLst/>
                <a:ea typeface="宋体" panose="02010600030101010101" pitchFamily="2" charset="-122"/>
                <a:cs typeface="Times New Roman" panose="02020603050405020304" pitchFamily="18" charset="0"/>
              </a:rPr>
              <a:t>市场。</a:t>
            </a:r>
            <a:endParaRPr lang="zh-CN" altLang="en-US" sz="2800" dirty="0">
              <a:solidFill>
                <a:schemeClr val="bg1"/>
              </a:solidFill>
            </a:endParaRPr>
          </a:p>
        </p:txBody>
      </p:sp>
      <p:sp>
        <p:nvSpPr>
          <p:cNvPr id="71" name="文本框 70">
            <a:extLst>
              <a:ext uri="{FF2B5EF4-FFF2-40B4-BE49-F238E27FC236}">
                <a16:creationId xmlns:a16="http://schemas.microsoft.com/office/drawing/2014/main" id="{D74A4F93-AD28-401D-9A72-113B77B771B4}"/>
              </a:ext>
            </a:extLst>
          </p:cNvPr>
          <p:cNvSpPr txBox="1"/>
          <p:nvPr/>
        </p:nvSpPr>
        <p:spPr>
          <a:xfrm>
            <a:off x="-10548960" y="3821884"/>
            <a:ext cx="9899809" cy="1815882"/>
          </a:xfrm>
          <a:prstGeom prst="rect">
            <a:avLst/>
          </a:prstGeom>
          <a:noFill/>
        </p:spPr>
        <p:txBody>
          <a:bodyPr wrap="square">
            <a:spAutoFit/>
          </a:bodyPr>
          <a:lstStyle/>
          <a:p>
            <a:pPr indent="266700" algn="l"/>
            <a:r>
              <a:rPr lang="zh-CN" altLang="en-US"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据工信部数据显示，</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2020 </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年全国电动自行车完成产量</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6000 </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万辆，同比增长</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34.1%</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，电动两轮车完成销量约</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4760 </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万辆，同比增长</a:t>
            </a:r>
            <a:r>
              <a:rPr lang="en-US"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23%</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。市场上数量庞大的旧国标车、超标车面临逐步淘汰，换购潮</a:t>
            </a:r>
            <a:r>
              <a:rPr lang="zh-CN" altLang="en-US"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正在</a:t>
            </a:r>
            <a:r>
              <a:rPr lang="zh-CN" altLang="zh-CN" sz="2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来临。</a:t>
            </a:r>
          </a:p>
        </p:txBody>
      </p:sp>
    </p:spTree>
    <p:extLst>
      <p:ext uri="{BB962C8B-B14F-4D97-AF65-F5344CB8AC3E}">
        <p14:creationId xmlns:p14="http://schemas.microsoft.com/office/powerpoint/2010/main" val="3211858164"/>
      </p:ext>
    </p:extLst>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right)">
                                      <p:cBhvr>
                                        <p:cTn id="16" dur="500"/>
                                        <p:tgtEl>
                                          <p:spTgt spid="4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animBg="1"/>
      <p:bldP spid="64" grpId="0"/>
      <p:bldP spid="6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121758" tIns="60879" rIns="121758" bIns="60879">
        <a:spAutoFit/>
      </a:bodyPr>
      <a:lstStyle>
        <a:defPPr defTabSz="1243700">
          <a:defRPr sz="4300" b="1" dirty="0">
            <a:solidFill>
              <a:srgbClr val="FF3300"/>
            </a:solidFill>
            <a:latin typeface="微软雅黑" panose="020B0503020204020204" pitchFamily="34" charset="-122"/>
            <a:ea typeface="微软雅黑" panose="020B0503020204020204" pitchFamily="34"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637658961447106372</Template>
  <TotalTime>2643</TotalTime>
  <Words>6461</Words>
  <Application>Microsoft Office PowerPoint</Application>
  <PresentationFormat>自定义</PresentationFormat>
  <Paragraphs>508</Paragraphs>
  <Slides>52</Slides>
  <Notes>52</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52</vt:i4>
      </vt:variant>
    </vt:vector>
  </HeadingPairs>
  <TitlesOfParts>
    <vt:vector size="61" baseType="lpstr">
      <vt:lpstr>PingFang SC</vt:lpstr>
      <vt:lpstr>百度综艺简体</vt:lpstr>
      <vt:lpstr>方正兰亭黑_GBK</vt:lpstr>
      <vt:lpstr>时尚中黑简体</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cp:lastModifiedBy>韩 玉基</cp:lastModifiedBy>
  <cp:revision>171</cp:revision>
  <dcterms:created xsi:type="dcterms:W3CDTF">2015-11-06T23:04:04Z</dcterms:created>
  <dcterms:modified xsi:type="dcterms:W3CDTF">2021-08-29T21:33:59Z</dcterms:modified>
  <cp:category>锐旗设计；https://9ppt.taobao.com</cp:category>
</cp:coreProperties>
</file>